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sldIdLst>
    <p:sldId id="445" r:id="rId2"/>
    <p:sldId id="447" r:id="rId3"/>
    <p:sldId id="444" r:id="rId4"/>
    <p:sldId id="449" r:id="rId5"/>
    <p:sldId id="464" r:id="rId6"/>
    <p:sldId id="448" r:id="rId7"/>
    <p:sldId id="450" r:id="rId8"/>
    <p:sldId id="451" r:id="rId9"/>
    <p:sldId id="261" r:id="rId10"/>
    <p:sldId id="452" r:id="rId11"/>
    <p:sldId id="455" r:id="rId12"/>
    <p:sldId id="466" r:id="rId13"/>
    <p:sldId id="454" r:id="rId14"/>
    <p:sldId id="459" r:id="rId15"/>
    <p:sldId id="460" r:id="rId16"/>
    <p:sldId id="461" r:id="rId17"/>
    <p:sldId id="462" r:id="rId18"/>
    <p:sldId id="463" r:id="rId19"/>
    <p:sldId id="456" r:id="rId20"/>
    <p:sldId id="457" r:id="rId21"/>
    <p:sldId id="458" r:id="rId22"/>
    <p:sldId id="465" r:id="rId23"/>
    <p:sldId id="432" r:id="rId2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s Jansen" initials="FJ" lastIdx="6" clrIdx="0">
    <p:extLst>
      <p:ext uri="{19B8F6BF-5375-455C-9EA6-DF929625EA0E}">
        <p15:presenceInfo xmlns:p15="http://schemas.microsoft.com/office/powerpoint/2012/main" userId="c8c8ce947947d26e" providerId="Windows Live"/>
      </p:ext>
    </p:extLst>
  </p:cmAuthor>
  <p:cmAuthor id="2" name="Kim Noordermeer" initials="KN" lastIdx="1" clrIdx="1">
    <p:extLst>
      <p:ext uri="{19B8F6BF-5375-455C-9EA6-DF929625EA0E}">
        <p15:presenceInfo xmlns:p15="http://schemas.microsoft.com/office/powerpoint/2012/main" userId="4635eabc3993b04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82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6004" autoAdjust="0"/>
  </p:normalViewPr>
  <p:slideViewPr>
    <p:cSldViewPr snapToGrid="0">
      <p:cViewPr varScale="1">
        <p:scale>
          <a:sx n="91" d="100"/>
          <a:sy n="91" d="100"/>
        </p:scale>
        <p:origin x="1158" y="5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7A4D0B-239C-41DB-9269-73E36A6D81E4}" type="datetimeFigureOut">
              <a:rPr lang="nl-NL" smtClean="0"/>
              <a:t>5-2-2024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EA3664-4C21-4D72-A1EE-7BD93F1673D2}" type="slidenum">
              <a:rPr lang="nl-NL" smtClean="0"/>
              <a:t>‹nr.›</a:t>
            </a:fld>
            <a:endParaRPr lang="nl-NL"/>
          </a:p>
        </p:txBody>
      </p:sp>
    </p:spTree>
    <p:extLst>
      <p:ext uri="{BB962C8B-B14F-4D97-AF65-F5344CB8AC3E}">
        <p14:creationId xmlns:p14="http://schemas.microsoft.com/office/powerpoint/2010/main" val="839778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(Kim)</a:t>
            </a:r>
          </a:p>
          <a:p>
            <a:r>
              <a:rPr lang="nl-NL"/>
              <a:t>Tijdens deze workshop gaan we niet naar buiten. MAAR; mocht dit een succes worden, gaan we dit ook een keer in het buitenwater doen.</a:t>
            </a:r>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3</a:t>
            </a:fld>
            <a:endParaRPr lang="nl-NL"/>
          </a:p>
        </p:txBody>
      </p:sp>
    </p:spTree>
    <p:extLst>
      <p:ext uri="{BB962C8B-B14F-4D97-AF65-F5344CB8AC3E}">
        <p14:creationId xmlns:p14="http://schemas.microsoft.com/office/powerpoint/2010/main" val="8094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(Kim)</a:t>
            </a:r>
          </a:p>
          <a:p>
            <a:r>
              <a:rPr lang="nl-NL"/>
              <a:t>Tijdens deze workshop gaan we niet naar buiten. MAAR; mocht dit een succes worden, gaan we dit ook een keer in het buitenwater doen.</a:t>
            </a:r>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5</a:t>
            </a:fld>
            <a:endParaRPr lang="nl-NL"/>
          </a:p>
        </p:txBody>
      </p:sp>
    </p:spTree>
    <p:extLst>
      <p:ext uri="{BB962C8B-B14F-4D97-AF65-F5344CB8AC3E}">
        <p14:creationId xmlns:p14="http://schemas.microsoft.com/office/powerpoint/2010/main" val="2072231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2EA3664-4C21-4D72-A1EE-7BD93F1673D2}" type="slidenum">
              <a:rPr lang="nl-NL" smtClean="0"/>
              <a:t>7</a:t>
            </a:fld>
            <a:endParaRPr lang="nl-NL"/>
          </a:p>
        </p:txBody>
      </p:sp>
    </p:spTree>
    <p:extLst>
      <p:ext uri="{BB962C8B-B14F-4D97-AF65-F5344CB8AC3E}">
        <p14:creationId xmlns:p14="http://schemas.microsoft.com/office/powerpoint/2010/main" val="3315747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kan ook voor  zout</a:t>
            </a:r>
          </a:p>
        </p:txBody>
      </p:sp>
      <p:sp>
        <p:nvSpPr>
          <p:cNvPr id="4" name="Tijdelijke aanduiding voor dianummer 3"/>
          <p:cNvSpPr>
            <a:spLocks noGrp="1"/>
          </p:cNvSpPr>
          <p:nvPr>
            <p:ph type="sldNum" sz="quarter" idx="5"/>
          </p:nvPr>
        </p:nvSpPr>
        <p:spPr/>
        <p:txBody>
          <a:bodyPr/>
          <a:lstStyle/>
          <a:p>
            <a:fld id="{F2EA3664-4C21-4D72-A1EE-7BD93F1673D2}" type="slidenum">
              <a:rPr lang="nl-NL" smtClean="0"/>
              <a:t>8</a:t>
            </a:fld>
            <a:endParaRPr lang="nl-NL"/>
          </a:p>
        </p:txBody>
      </p:sp>
    </p:spTree>
    <p:extLst>
      <p:ext uri="{BB962C8B-B14F-4D97-AF65-F5344CB8AC3E}">
        <p14:creationId xmlns:p14="http://schemas.microsoft.com/office/powerpoint/2010/main" val="994360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deelnemers krijgen een kleur. Deze kleur vormt het groepje waarin de deelnemers de rest van de dag gaan werken.</a:t>
            </a:r>
          </a:p>
        </p:txBody>
      </p:sp>
      <p:sp>
        <p:nvSpPr>
          <p:cNvPr id="4" name="Tijdelijke aanduiding voor dianummer 3"/>
          <p:cNvSpPr>
            <a:spLocks noGrp="1"/>
          </p:cNvSpPr>
          <p:nvPr>
            <p:ph type="sldNum" sz="quarter" idx="5"/>
          </p:nvPr>
        </p:nvSpPr>
        <p:spPr/>
        <p:txBody>
          <a:bodyPr/>
          <a:lstStyle/>
          <a:p>
            <a:fld id="{F2EA3664-4C21-4D72-A1EE-7BD93F1673D2}" type="slidenum">
              <a:rPr lang="nl-NL" smtClean="0"/>
              <a:t>9</a:t>
            </a:fld>
            <a:endParaRPr lang="nl-NL"/>
          </a:p>
        </p:txBody>
      </p:sp>
    </p:spTree>
    <p:extLst>
      <p:ext uri="{BB962C8B-B14F-4D97-AF65-F5344CB8AC3E}">
        <p14:creationId xmlns:p14="http://schemas.microsoft.com/office/powerpoint/2010/main" val="339326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Drie foto’s, schoonmaak, inventarisatie soortenkennis, </a:t>
            </a:r>
          </a:p>
        </p:txBody>
      </p:sp>
      <p:sp>
        <p:nvSpPr>
          <p:cNvPr id="4" name="Tijdelijke aanduiding voor dianummer 3"/>
          <p:cNvSpPr>
            <a:spLocks noGrp="1"/>
          </p:cNvSpPr>
          <p:nvPr>
            <p:ph type="sldNum" sz="quarter" idx="5"/>
          </p:nvPr>
        </p:nvSpPr>
        <p:spPr/>
        <p:txBody>
          <a:bodyPr/>
          <a:lstStyle/>
          <a:p>
            <a:fld id="{F2EA3664-4C21-4D72-A1EE-7BD93F1673D2}" type="slidenum">
              <a:rPr lang="nl-NL" smtClean="0"/>
              <a:t>10</a:t>
            </a:fld>
            <a:endParaRPr lang="nl-NL"/>
          </a:p>
        </p:txBody>
      </p:sp>
    </p:spTree>
    <p:extLst>
      <p:ext uri="{BB962C8B-B14F-4D97-AF65-F5344CB8AC3E}">
        <p14:creationId xmlns:p14="http://schemas.microsoft.com/office/powerpoint/2010/main" val="3287589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Kim</a:t>
            </a:r>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23</a:t>
            </a:fld>
            <a:endParaRPr lang="nl-NL"/>
          </a:p>
        </p:txBody>
      </p:sp>
    </p:spTree>
    <p:extLst>
      <p:ext uri="{BB962C8B-B14F-4D97-AF65-F5344CB8AC3E}">
        <p14:creationId xmlns:p14="http://schemas.microsoft.com/office/powerpoint/2010/main" val="34276727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76EE8343-1FAE-4957-B124-9501D90FE1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0987" y="0"/>
            <a:ext cx="9144000" cy="6858000"/>
          </a:xfrm>
          <a:prstGeom prst="rect">
            <a:avLst/>
          </a:prstGeom>
        </p:spPr>
      </p:pic>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F48DE0B1-0679-4409-B74A-8A4D2D0F9F72}" type="datetime1">
              <a:rPr lang="nl-NL" smtClean="0"/>
              <a:t>5-2-2024</a:t>
            </a:fld>
            <a:endParaRPr lang="nl-NL"/>
          </a:p>
        </p:txBody>
      </p:sp>
      <p:sp>
        <p:nvSpPr>
          <p:cNvPr id="5" name="Tijdelijke aanduiding voor voettekst 4"/>
          <p:cNvSpPr>
            <a:spLocks noGrp="1"/>
          </p:cNvSpPr>
          <p:nvPr>
            <p:ph type="ftr" sz="quarter" idx="11"/>
          </p:nvPr>
        </p:nvSpPr>
        <p:spPr/>
        <p:txBody>
          <a:bodyPr/>
          <a:lstStyle/>
          <a:p>
            <a:r>
              <a:rPr lang="nl-NL"/>
              <a:t>NOB verenigingsbijeenkomst onderwaternatuur 2024</a:t>
            </a:r>
          </a:p>
        </p:txBody>
      </p:sp>
      <p:sp>
        <p:nvSpPr>
          <p:cNvPr id="6" name="Tijdelijke aanduiding voor dianummer 5"/>
          <p:cNvSpPr>
            <a:spLocks noGrp="1"/>
          </p:cNvSpPr>
          <p:nvPr>
            <p:ph type="sldNum" sz="quarter" idx="12"/>
          </p:nvPr>
        </p:nvSpPr>
        <p:spPr/>
        <p:txBody>
          <a:bodyPr/>
          <a:lstStyle/>
          <a:p>
            <a:fld id="{5C85EED0-0960-4398-B09B-A4C89905CEE8}" type="slidenum">
              <a:rPr lang="nl-NL" smtClean="0"/>
              <a:t>‹nr.›</a:t>
            </a:fld>
            <a:endParaRPr lang="nl-NL"/>
          </a:p>
        </p:txBody>
      </p:sp>
      <p:sp>
        <p:nvSpPr>
          <p:cNvPr id="7" name="Rechthoek 7">
            <a:extLst>
              <a:ext uri="{FF2B5EF4-FFF2-40B4-BE49-F238E27FC236}">
                <a16:creationId xmlns:a16="http://schemas.microsoft.com/office/drawing/2014/main" id="{CCE9380D-B8B1-7ADF-78DE-107E47418CD0}"/>
              </a:ext>
            </a:extLst>
          </p:cNvPr>
          <p:cNvSpPr/>
          <p:nvPr userDrawn="1"/>
        </p:nvSpPr>
        <p:spPr>
          <a:xfrm>
            <a:off x="8951913" y="-331788"/>
            <a:ext cx="3240087" cy="718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pic>
        <p:nvPicPr>
          <p:cNvPr id="8" name="Afbeelding 8">
            <a:extLst>
              <a:ext uri="{FF2B5EF4-FFF2-40B4-BE49-F238E27FC236}">
                <a16:creationId xmlns:a16="http://schemas.microsoft.com/office/drawing/2014/main" id="{9FF981B7-E268-CE7B-E9EB-57DFC05ABF99}"/>
              </a:ext>
            </a:extLst>
          </p:cNvPr>
          <p:cNvPicPr>
            <a:picLocks noChangeAspect="1"/>
          </p:cNvPicPr>
          <p:nvPr userDrawn="1"/>
        </p:nvPicPr>
        <p:blipFill>
          <a:blip r:embed="rId3"/>
          <a:srcRect/>
          <a:stretch>
            <a:fillRect/>
          </a:stretch>
        </p:blipFill>
        <p:spPr bwMode="auto">
          <a:xfrm>
            <a:off x="-108637" y="-84931"/>
            <a:ext cx="9060550" cy="7189788"/>
          </a:xfrm>
          <a:prstGeom prst="rect">
            <a:avLst/>
          </a:prstGeom>
          <a:noFill/>
          <a:ln w="9525">
            <a:noFill/>
            <a:miter lim="800000"/>
            <a:headEnd/>
            <a:tailEnd/>
          </a:ln>
        </p:spPr>
      </p:pic>
      <p:pic>
        <p:nvPicPr>
          <p:cNvPr id="9" name="Afbeelding 9">
            <a:extLst>
              <a:ext uri="{FF2B5EF4-FFF2-40B4-BE49-F238E27FC236}">
                <a16:creationId xmlns:a16="http://schemas.microsoft.com/office/drawing/2014/main" id="{CC522C09-9649-A9E1-25DB-78CE69A0E945}"/>
              </a:ext>
            </a:extLst>
          </p:cNvPr>
          <p:cNvPicPr>
            <a:picLocks noChangeAspect="1"/>
          </p:cNvPicPr>
          <p:nvPr userDrawn="1"/>
        </p:nvPicPr>
        <p:blipFill>
          <a:blip r:embed="rId4"/>
          <a:srcRect/>
          <a:stretch>
            <a:fillRect/>
          </a:stretch>
        </p:blipFill>
        <p:spPr bwMode="auto">
          <a:xfrm>
            <a:off x="10107613" y="4233863"/>
            <a:ext cx="1803400" cy="2487612"/>
          </a:xfrm>
          <a:prstGeom prst="rect">
            <a:avLst/>
          </a:prstGeom>
          <a:noFill/>
          <a:ln w="9525">
            <a:noFill/>
            <a:miter lim="800000"/>
            <a:headEnd/>
            <a:tailEnd/>
          </a:ln>
        </p:spPr>
      </p:pic>
    </p:spTree>
    <p:extLst>
      <p:ext uri="{BB962C8B-B14F-4D97-AF65-F5344CB8AC3E}">
        <p14:creationId xmlns:p14="http://schemas.microsoft.com/office/powerpoint/2010/main" val="2138298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Klik om de stijl te bewerken</a:t>
            </a:r>
          </a:p>
        </p:txBody>
      </p:sp>
      <p:sp>
        <p:nvSpPr>
          <p:cNvPr id="3" name="Tijdelijke aanduiding voor inhoud 2"/>
          <p:cNvSpPr>
            <a:spLocks noGrp="1"/>
          </p:cNvSpPr>
          <p:nvPr>
            <p:ph idx="1"/>
          </p:nvPr>
        </p:nvSpPr>
        <p:spPr/>
        <p:txBody>
          <a:bodyPr/>
          <a:lstStyle>
            <a:lvl1pPr marL="228600" indent="-228600">
              <a:buFontTx/>
              <a:buBlip>
                <a:blip r:embed="rId2"/>
              </a:buBlip>
              <a:defRPr>
                <a:latin typeface="Lucida Sans" panose="020B0602030504020204" pitchFamily="34" charset="0"/>
              </a:defRPr>
            </a:lvl1pPr>
            <a:lvl2pPr marL="685800" indent="-228600">
              <a:buFontTx/>
              <a:buBlip>
                <a:blip r:embed="rId2"/>
              </a:buBlip>
              <a:defRPr>
                <a:latin typeface="Lucida Sans" panose="020B0602030504020204" pitchFamily="34" charset="0"/>
              </a:defRPr>
            </a:lvl2pPr>
            <a:lvl3pPr marL="1143000" indent="-228600">
              <a:buFontTx/>
              <a:buBlip>
                <a:blip r:embed="rId2"/>
              </a:buBlip>
              <a:defRPr>
                <a:latin typeface="Lucida Sans" panose="020B0602030504020204" pitchFamily="34" charset="0"/>
              </a:defRPr>
            </a:lvl3pPr>
            <a:lvl4pPr marL="1600200" indent="-228600">
              <a:buFontTx/>
              <a:buBlip>
                <a:blip r:embed="rId2"/>
              </a:buBlip>
              <a:defRPr>
                <a:latin typeface="Lucida Sans" panose="020B0602030504020204" pitchFamily="34" charset="0"/>
              </a:defRPr>
            </a:lvl4pPr>
            <a:lvl5pPr marL="2057400" indent="-228600">
              <a:buFontTx/>
              <a:buBlip>
                <a:blip r:embed="rId2"/>
              </a:buBlip>
              <a:defRPr>
                <a:latin typeface="Lucida Sans" panose="020B0602030504020204" pitchFamily="34" charset="0"/>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10"/>
          </p:nvPr>
        </p:nvSpPr>
        <p:spPr/>
        <p:txBody>
          <a:bodyPr/>
          <a:lstStyle/>
          <a:p>
            <a:fld id="{46369C2D-A84D-4B4D-9F0E-0176CAD76B46}" type="datetime1">
              <a:rPr lang="nl-NL" smtClean="0"/>
              <a:t>5-2-2024</a:t>
            </a:fld>
            <a:endParaRPr lang="nl-NL"/>
          </a:p>
        </p:txBody>
      </p:sp>
      <p:sp>
        <p:nvSpPr>
          <p:cNvPr id="5" name="Tijdelijke aanduiding voor voettekst 4"/>
          <p:cNvSpPr>
            <a:spLocks noGrp="1"/>
          </p:cNvSpPr>
          <p:nvPr>
            <p:ph type="ftr" sz="quarter" idx="11"/>
          </p:nvPr>
        </p:nvSpPr>
        <p:spPr/>
        <p:txBody>
          <a:bodyPr/>
          <a:lstStyle/>
          <a:p>
            <a:r>
              <a:rPr lang="nl-NL"/>
              <a:t>NOB verenigingsbijeenkomst onderwaternatuur 2024</a:t>
            </a:r>
          </a:p>
        </p:txBody>
      </p:sp>
      <p:sp>
        <p:nvSpPr>
          <p:cNvPr id="6" name="Tijdelijke aanduiding voor dianummer 5"/>
          <p:cNvSpPr>
            <a:spLocks noGrp="1"/>
          </p:cNvSpPr>
          <p:nvPr>
            <p:ph type="sldNum" sz="quarter" idx="12"/>
          </p:nvPr>
        </p:nvSpPr>
        <p:spPr/>
        <p:txBody>
          <a:bodyPr/>
          <a:lstStyle/>
          <a:p>
            <a:fld id="{5C85EED0-0960-4398-B09B-A4C89905CEE8}" type="slidenum">
              <a:rPr lang="nl-NL" smtClean="0"/>
              <a:t>‹nr.›</a:t>
            </a:fld>
            <a:endParaRPr lang="nl-NL"/>
          </a:p>
        </p:txBody>
      </p:sp>
    </p:spTree>
    <p:extLst>
      <p:ext uri="{BB962C8B-B14F-4D97-AF65-F5344CB8AC3E}">
        <p14:creationId xmlns:p14="http://schemas.microsoft.com/office/powerpoint/2010/main" val="3147220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dirty="0"/>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788E56DE-D9F3-4823-BAF1-3EACBA295514}" type="datetime1">
              <a:rPr lang="nl-NL" smtClean="0"/>
              <a:t>5-2-2024</a:t>
            </a:fld>
            <a:endParaRPr lang="nl-NL"/>
          </a:p>
        </p:txBody>
      </p:sp>
      <p:sp>
        <p:nvSpPr>
          <p:cNvPr id="5" name="Tijdelijke aanduiding voor voettekst 4"/>
          <p:cNvSpPr>
            <a:spLocks noGrp="1"/>
          </p:cNvSpPr>
          <p:nvPr>
            <p:ph type="ftr" sz="quarter" idx="11"/>
          </p:nvPr>
        </p:nvSpPr>
        <p:spPr/>
        <p:txBody>
          <a:bodyPr/>
          <a:lstStyle/>
          <a:p>
            <a:r>
              <a:rPr lang="nl-NL"/>
              <a:t>NOB verenigingsbijeenkomst onderwaternatuur 2024</a:t>
            </a:r>
          </a:p>
        </p:txBody>
      </p:sp>
      <p:sp>
        <p:nvSpPr>
          <p:cNvPr id="6" name="Tijdelijke aanduiding voor dianummer 5"/>
          <p:cNvSpPr>
            <a:spLocks noGrp="1"/>
          </p:cNvSpPr>
          <p:nvPr>
            <p:ph type="sldNum" sz="quarter" idx="12"/>
          </p:nvPr>
        </p:nvSpPr>
        <p:spPr/>
        <p:txBody>
          <a:bodyPr/>
          <a:lstStyle/>
          <a:p>
            <a:fld id="{5C85EED0-0960-4398-B09B-A4C89905CEE8}" type="slidenum">
              <a:rPr lang="nl-NL" smtClean="0"/>
              <a:t>‹nr.›</a:t>
            </a:fld>
            <a:endParaRPr lang="nl-NL"/>
          </a:p>
        </p:txBody>
      </p:sp>
    </p:spTree>
    <p:extLst>
      <p:ext uri="{BB962C8B-B14F-4D97-AF65-F5344CB8AC3E}">
        <p14:creationId xmlns:p14="http://schemas.microsoft.com/office/powerpoint/2010/main" val="573253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F95BEF6D-3020-4D77-B145-40BC5B365BAB}" type="datetime1">
              <a:rPr lang="nl-NL" smtClean="0"/>
              <a:t>5-2-2024</a:t>
            </a:fld>
            <a:endParaRPr lang="nl-NL"/>
          </a:p>
        </p:txBody>
      </p:sp>
      <p:sp>
        <p:nvSpPr>
          <p:cNvPr id="6" name="Tijdelijke aanduiding voor voettekst 5"/>
          <p:cNvSpPr>
            <a:spLocks noGrp="1"/>
          </p:cNvSpPr>
          <p:nvPr>
            <p:ph type="ftr" sz="quarter" idx="11"/>
          </p:nvPr>
        </p:nvSpPr>
        <p:spPr/>
        <p:txBody>
          <a:bodyPr/>
          <a:lstStyle/>
          <a:p>
            <a:r>
              <a:rPr lang="nl-NL"/>
              <a:t>NOB verenigingsbijeenkomst onderwaternatuur 2024</a:t>
            </a:r>
          </a:p>
        </p:txBody>
      </p:sp>
      <p:sp>
        <p:nvSpPr>
          <p:cNvPr id="7" name="Tijdelijke aanduiding voor dianummer 6"/>
          <p:cNvSpPr>
            <a:spLocks noGrp="1"/>
          </p:cNvSpPr>
          <p:nvPr>
            <p:ph type="sldNum" sz="quarter" idx="12"/>
          </p:nvPr>
        </p:nvSpPr>
        <p:spPr/>
        <p:txBody>
          <a:bodyPr/>
          <a:lstStyle/>
          <a:p>
            <a:fld id="{5C85EED0-0960-4398-B09B-A4C89905CEE8}" type="slidenum">
              <a:rPr lang="nl-NL" smtClean="0"/>
              <a:t>‹nr.›</a:t>
            </a:fld>
            <a:endParaRPr lang="nl-NL"/>
          </a:p>
        </p:txBody>
      </p:sp>
    </p:spTree>
    <p:extLst>
      <p:ext uri="{BB962C8B-B14F-4D97-AF65-F5344CB8AC3E}">
        <p14:creationId xmlns:p14="http://schemas.microsoft.com/office/powerpoint/2010/main" val="2860466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lvl1pPr>
              <a:defRPr>
                <a:latin typeface="Lucida Sans" panose="020B0602030504020204" pitchFamily="34" charset="0"/>
              </a:defRPr>
            </a:lvl1pPr>
          </a:lstStyle>
          <a:p>
            <a:r>
              <a:rPr lang="nl-NL" dirty="0"/>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atin typeface="Lucida Sans" panose="020B0602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lvl1pPr>
              <a:defRPr>
                <a:latin typeface="Lucida Sans" panose="020B0602030504020204" pitchFamily="34" charset="0"/>
              </a:defRPr>
            </a:lvl1pPr>
            <a:lvl2pPr>
              <a:defRPr>
                <a:latin typeface="Lucida Sans" panose="020B0602030504020204" pitchFamily="34" charset="0"/>
              </a:defRPr>
            </a:lvl2pPr>
            <a:lvl3pPr>
              <a:defRPr>
                <a:latin typeface="Lucida Sans" panose="020B0602030504020204" pitchFamily="34" charset="0"/>
              </a:defRPr>
            </a:lvl3pPr>
            <a:lvl4pPr>
              <a:defRPr>
                <a:latin typeface="Lucida Sans" panose="020B0602030504020204" pitchFamily="34" charset="0"/>
              </a:defRPr>
            </a:lvl4pPr>
            <a:lvl5pPr>
              <a:defRPr>
                <a:latin typeface="Lucida Sans" panose="020B0602030504020204" pitchFamily="34" charset="0"/>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atin typeface="Lucida Sans" panose="020B0602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lvl1pPr>
              <a:defRPr>
                <a:latin typeface="Lucida Sans" panose="020B0602030504020204" pitchFamily="34" charset="0"/>
              </a:defRPr>
            </a:lvl1pPr>
            <a:lvl2pPr>
              <a:defRPr>
                <a:latin typeface="Lucida Sans" panose="020B0602030504020204" pitchFamily="34" charset="0"/>
              </a:defRPr>
            </a:lvl2pPr>
            <a:lvl3pPr>
              <a:defRPr>
                <a:latin typeface="Lucida Sans" panose="020B0602030504020204" pitchFamily="34" charset="0"/>
              </a:defRPr>
            </a:lvl3pPr>
            <a:lvl4pPr>
              <a:defRPr>
                <a:latin typeface="Lucida Sans" panose="020B0602030504020204" pitchFamily="34" charset="0"/>
              </a:defRPr>
            </a:lvl4pPr>
            <a:lvl5pPr>
              <a:defRPr>
                <a:latin typeface="Lucida Sans" panose="020B0602030504020204" pitchFamily="34" charset="0"/>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7" name="Tijdelijke aanduiding voor datum 6"/>
          <p:cNvSpPr>
            <a:spLocks noGrp="1"/>
          </p:cNvSpPr>
          <p:nvPr>
            <p:ph type="dt" sz="half" idx="10"/>
          </p:nvPr>
        </p:nvSpPr>
        <p:spPr/>
        <p:txBody>
          <a:bodyPr/>
          <a:lstStyle/>
          <a:p>
            <a:fld id="{F6532FFE-5312-4CEA-9CB8-86F1F95ECCBA}" type="datetime1">
              <a:rPr lang="nl-NL" smtClean="0"/>
              <a:t>5-2-2024</a:t>
            </a:fld>
            <a:endParaRPr lang="nl-NL"/>
          </a:p>
        </p:txBody>
      </p:sp>
      <p:sp>
        <p:nvSpPr>
          <p:cNvPr id="8" name="Tijdelijke aanduiding voor voettekst 7"/>
          <p:cNvSpPr>
            <a:spLocks noGrp="1"/>
          </p:cNvSpPr>
          <p:nvPr>
            <p:ph type="ftr" sz="quarter" idx="11"/>
          </p:nvPr>
        </p:nvSpPr>
        <p:spPr/>
        <p:txBody>
          <a:bodyPr/>
          <a:lstStyle/>
          <a:p>
            <a:r>
              <a:rPr lang="nl-NL"/>
              <a:t>NOB verenigingsbijeenkomst onderwaternatuur 2024</a:t>
            </a:r>
          </a:p>
        </p:txBody>
      </p:sp>
      <p:sp>
        <p:nvSpPr>
          <p:cNvPr id="9" name="Tijdelijke aanduiding voor dianummer 8"/>
          <p:cNvSpPr>
            <a:spLocks noGrp="1"/>
          </p:cNvSpPr>
          <p:nvPr>
            <p:ph type="sldNum" sz="quarter" idx="12"/>
          </p:nvPr>
        </p:nvSpPr>
        <p:spPr/>
        <p:txBody>
          <a:bodyPr/>
          <a:lstStyle/>
          <a:p>
            <a:fld id="{5C85EED0-0960-4398-B09B-A4C89905CEE8}" type="slidenum">
              <a:rPr lang="nl-NL" smtClean="0"/>
              <a:t>‹nr.›</a:t>
            </a:fld>
            <a:endParaRPr lang="nl-NL"/>
          </a:p>
        </p:txBody>
      </p:sp>
    </p:spTree>
    <p:extLst>
      <p:ext uri="{BB962C8B-B14F-4D97-AF65-F5344CB8AC3E}">
        <p14:creationId xmlns:p14="http://schemas.microsoft.com/office/powerpoint/2010/main" val="1531344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Klik om de stijl te bewerken</a:t>
            </a:r>
          </a:p>
        </p:txBody>
      </p:sp>
      <p:sp>
        <p:nvSpPr>
          <p:cNvPr id="3" name="Tijdelijke aanduiding voor datum 2"/>
          <p:cNvSpPr>
            <a:spLocks noGrp="1"/>
          </p:cNvSpPr>
          <p:nvPr>
            <p:ph type="dt" sz="half" idx="10"/>
          </p:nvPr>
        </p:nvSpPr>
        <p:spPr/>
        <p:txBody>
          <a:bodyPr/>
          <a:lstStyle/>
          <a:p>
            <a:fld id="{02F3C587-4712-4E45-965F-002270789293}" type="datetime1">
              <a:rPr lang="nl-NL" smtClean="0"/>
              <a:t>5-2-2024</a:t>
            </a:fld>
            <a:endParaRPr lang="nl-NL"/>
          </a:p>
        </p:txBody>
      </p:sp>
      <p:sp>
        <p:nvSpPr>
          <p:cNvPr id="4" name="Tijdelijke aanduiding voor voettekst 3"/>
          <p:cNvSpPr>
            <a:spLocks noGrp="1"/>
          </p:cNvSpPr>
          <p:nvPr>
            <p:ph type="ftr" sz="quarter" idx="11"/>
          </p:nvPr>
        </p:nvSpPr>
        <p:spPr/>
        <p:txBody>
          <a:bodyPr/>
          <a:lstStyle/>
          <a:p>
            <a:r>
              <a:rPr lang="nl-NL"/>
              <a:t>NOB verenigingsbijeenkomst onderwaternatuur 2024</a:t>
            </a:r>
          </a:p>
        </p:txBody>
      </p:sp>
      <p:sp>
        <p:nvSpPr>
          <p:cNvPr id="5" name="Tijdelijke aanduiding voor dianummer 4"/>
          <p:cNvSpPr>
            <a:spLocks noGrp="1"/>
          </p:cNvSpPr>
          <p:nvPr>
            <p:ph type="sldNum" sz="quarter" idx="12"/>
          </p:nvPr>
        </p:nvSpPr>
        <p:spPr/>
        <p:txBody>
          <a:bodyPr/>
          <a:lstStyle/>
          <a:p>
            <a:fld id="{5C85EED0-0960-4398-B09B-A4C89905CEE8}" type="slidenum">
              <a:rPr lang="nl-NL" smtClean="0"/>
              <a:t>‹nr.›</a:t>
            </a:fld>
            <a:endParaRPr lang="nl-NL"/>
          </a:p>
        </p:txBody>
      </p:sp>
    </p:spTree>
    <p:extLst>
      <p:ext uri="{BB962C8B-B14F-4D97-AF65-F5344CB8AC3E}">
        <p14:creationId xmlns:p14="http://schemas.microsoft.com/office/powerpoint/2010/main" val="2445790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03953FE-B965-47AD-A8B9-E7AECC4C10CA}" type="datetime1">
              <a:rPr lang="nl-NL" smtClean="0"/>
              <a:t>5-2-2024</a:t>
            </a:fld>
            <a:endParaRPr lang="nl-NL"/>
          </a:p>
        </p:txBody>
      </p:sp>
      <p:sp>
        <p:nvSpPr>
          <p:cNvPr id="3" name="Tijdelijke aanduiding voor voettekst 2"/>
          <p:cNvSpPr>
            <a:spLocks noGrp="1"/>
          </p:cNvSpPr>
          <p:nvPr>
            <p:ph type="ftr" sz="quarter" idx="11"/>
          </p:nvPr>
        </p:nvSpPr>
        <p:spPr/>
        <p:txBody>
          <a:bodyPr/>
          <a:lstStyle/>
          <a:p>
            <a:r>
              <a:rPr lang="nl-NL"/>
              <a:t>NOB verenigingsbijeenkomst onderwaternatuur 2024</a:t>
            </a:r>
          </a:p>
        </p:txBody>
      </p:sp>
      <p:sp>
        <p:nvSpPr>
          <p:cNvPr id="4" name="Tijdelijke aanduiding voor dianummer 3"/>
          <p:cNvSpPr>
            <a:spLocks noGrp="1"/>
          </p:cNvSpPr>
          <p:nvPr>
            <p:ph type="sldNum" sz="quarter" idx="12"/>
          </p:nvPr>
        </p:nvSpPr>
        <p:spPr/>
        <p:txBody>
          <a:bodyPr/>
          <a:lstStyle/>
          <a:p>
            <a:fld id="{5C85EED0-0960-4398-B09B-A4C89905CEE8}" type="slidenum">
              <a:rPr lang="nl-NL" smtClean="0"/>
              <a:t>‹nr.›</a:t>
            </a:fld>
            <a:endParaRPr lang="nl-NL"/>
          </a:p>
        </p:txBody>
      </p:sp>
    </p:spTree>
    <p:extLst>
      <p:ext uri="{BB962C8B-B14F-4D97-AF65-F5344CB8AC3E}">
        <p14:creationId xmlns:p14="http://schemas.microsoft.com/office/powerpoint/2010/main" val="576840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708457FC-6176-430C-B57E-07B5C3408D9C}" type="datetime1">
              <a:rPr lang="nl-NL" smtClean="0"/>
              <a:t>5-2-2024</a:t>
            </a:fld>
            <a:endParaRPr lang="nl-NL"/>
          </a:p>
        </p:txBody>
      </p:sp>
      <p:sp>
        <p:nvSpPr>
          <p:cNvPr id="6" name="Tijdelijke aanduiding voor voettekst 5"/>
          <p:cNvSpPr>
            <a:spLocks noGrp="1"/>
          </p:cNvSpPr>
          <p:nvPr>
            <p:ph type="ftr" sz="quarter" idx="11"/>
          </p:nvPr>
        </p:nvSpPr>
        <p:spPr/>
        <p:txBody>
          <a:bodyPr/>
          <a:lstStyle/>
          <a:p>
            <a:r>
              <a:rPr lang="nl-NL"/>
              <a:t>NOB verenigingsbijeenkomst onderwaternatuur 2024</a:t>
            </a:r>
          </a:p>
        </p:txBody>
      </p:sp>
      <p:sp>
        <p:nvSpPr>
          <p:cNvPr id="7" name="Tijdelijke aanduiding voor dianummer 6"/>
          <p:cNvSpPr>
            <a:spLocks noGrp="1"/>
          </p:cNvSpPr>
          <p:nvPr>
            <p:ph type="sldNum" sz="quarter" idx="12"/>
          </p:nvPr>
        </p:nvSpPr>
        <p:spPr/>
        <p:txBody>
          <a:bodyPr/>
          <a:lstStyle/>
          <a:p>
            <a:fld id="{5C85EED0-0960-4398-B09B-A4C89905CEE8}" type="slidenum">
              <a:rPr lang="nl-NL" smtClean="0"/>
              <a:t>‹nr.›</a:t>
            </a:fld>
            <a:endParaRPr lang="nl-NL"/>
          </a:p>
        </p:txBody>
      </p:sp>
    </p:spTree>
    <p:extLst>
      <p:ext uri="{BB962C8B-B14F-4D97-AF65-F5344CB8AC3E}">
        <p14:creationId xmlns:p14="http://schemas.microsoft.com/office/powerpoint/2010/main" val="3779682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D9148542-FAD2-4072-A9DF-29F2C780D3B3}" type="datetime1">
              <a:rPr lang="nl-NL" smtClean="0"/>
              <a:t>5-2-2024</a:t>
            </a:fld>
            <a:endParaRPr lang="nl-NL"/>
          </a:p>
        </p:txBody>
      </p:sp>
      <p:sp>
        <p:nvSpPr>
          <p:cNvPr id="6" name="Tijdelijke aanduiding voor voettekst 5"/>
          <p:cNvSpPr>
            <a:spLocks noGrp="1"/>
          </p:cNvSpPr>
          <p:nvPr>
            <p:ph type="ftr" sz="quarter" idx="11"/>
          </p:nvPr>
        </p:nvSpPr>
        <p:spPr/>
        <p:txBody>
          <a:bodyPr/>
          <a:lstStyle/>
          <a:p>
            <a:r>
              <a:rPr lang="nl-NL"/>
              <a:t>NOB verenigingsbijeenkomst onderwaternatuur 2024</a:t>
            </a:r>
          </a:p>
        </p:txBody>
      </p:sp>
      <p:sp>
        <p:nvSpPr>
          <p:cNvPr id="7" name="Tijdelijke aanduiding voor dianummer 6"/>
          <p:cNvSpPr>
            <a:spLocks noGrp="1"/>
          </p:cNvSpPr>
          <p:nvPr>
            <p:ph type="sldNum" sz="quarter" idx="12"/>
          </p:nvPr>
        </p:nvSpPr>
        <p:spPr/>
        <p:txBody>
          <a:bodyPr/>
          <a:lstStyle/>
          <a:p>
            <a:fld id="{5C85EED0-0960-4398-B09B-A4C89905CEE8}" type="slidenum">
              <a:rPr lang="nl-NL" smtClean="0"/>
              <a:t>‹nr.›</a:t>
            </a:fld>
            <a:endParaRPr lang="nl-NL"/>
          </a:p>
        </p:txBody>
      </p:sp>
    </p:spTree>
    <p:extLst>
      <p:ext uri="{BB962C8B-B14F-4D97-AF65-F5344CB8AC3E}">
        <p14:creationId xmlns:p14="http://schemas.microsoft.com/office/powerpoint/2010/main" val="2492103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638F7A78-5985-451F-8A0B-7CF9615B57EA}" type="datetime1">
              <a:rPr lang="nl-NL" smtClean="0"/>
              <a:t>5-2-2024</a:t>
            </a:fld>
            <a:endParaRPr lang="nl-NL"/>
          </a:p>
        </p:txBody>
      </p:sp>
      <p:sp>
        <p:nvSpPr>
          <p:cNvPr id="5" name="Tijdelijke aanduiding voor voettekst 4"/>
          <p:cNvSpPr>
            <a:spLocks noGrp="1"/>
          </p:cNvSpPr>
          <p:nvPr>
            <p:ph type="ftr" sz="quarter" idx="11"/>
          </p:nvPr>
        </p:nvSpPr>
        <p:spPr/>
        <p:txBody>
          <a:bodyPr/>
          <a:lstStyle/>
          <a:p>
            <a:r>
              <a:rPr lang="nl-NL"/>
              <a:t>NOB verenigingsbijeenkomst onderwaternatuur 2024</a:t>
            </a:r>
          </a:p>
        </p:txBody>
      </p:sp>
      <p:sp>
        <p:nvSpPr>
          <p:cNvPr id="6" name="Tijdelijke aanduiding voor dianummer 5"/>
          <p:cNvSpPr>
            <a:spLocks noGrp="1"/>
          </p:cNvSpPr>
          <p:nvPr>
            <p:ph type="sldNum" sz="quarter" idx="12"/>
          </p:nvPr>
        </p:nvSpPr>
        <p:spPr/>
        <p:txBody>
          <a:bodyPr/>
          <a:lstStyle/>
          <a:p>
            <a:fld id="{5C85EED0-0960-4398-B09B-A4C89905CEE8}" type="slidenum">
              <a:rPr lang="nl-NL" smtClean="0"/>
              <a:t>‹nr.›</a:t>
            </a:fld>
            <a:endParaRPr lang="nl-NL"/>
          </a:p>
        </p:txBody>
      </p:sp>
    </p:spTree>
    <p:extLst>
      <p:ext uri="{BB962C8B-B14F-4D97-AF65-F5344CB8AC3E}">
        <p14:creationId xmlns:p14="http://schemas.microsoft.com/office/powerpoint/2010/main" val="2650421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7B830AE5-7812-4EE0-A759-CC92FC4F2935}" type="datetime1">
              <a:rPr lang="nl-NL" smtClean="0"/>
              <a:t>5-2-2024</a:t>
            </a:fld>
            <a:endParaRPr lang="nl-NL"/>
          </a:p>
        </p:txBody>
      </p:sp>
      <p:sp>
        <p:nvSpPr>
          <p:cNvPr id="5" name="Tijdelijke aanduiding voor voettekst 4"/>
          <p:cNvSpPr>
            <a:spLocks noGrp="1"/>
          </p:cNvSpPr>
          <p:nvPr>
            <p:ph type="ftr" sz="quarter" idx="11"/>
          </p:nvPr>
        </p:nvSpPr>
        <p:spPr/>
        <p:txBody>
          <a:bodyPr/>
          <a:lstStyle/>
          <a:p>
            <a:r>
              <a:rPr lang="nl-NL"/>
              <a:t>NOB verenigingsbijeenkomst onderwaternatuur 2024</a:t>
            </a:r>
          </a:p>
        </p:txBody>
      </p:sp>
      <p:sp>
        <p:nvSpPr>
          <p:cNvPr id="6" name="Tijdelijke aanduiding voor dianummer 5"/>
          <p:cNvSpPr>
            <a:spLocks noGrp="1"/>
          </p:cNvSpPr>
          <p:nvPr>
            <p:ph type="sldNum" sz="quarter" idx="12"/>
          </p:nvPr>
        </p:nvSpPr>
        <p:spPr/>
        <p:txBody>
          <a:bodyPr/>
          <a:lstStyle/>
          <a:p>
            <a:fld id="{5C85EED0-0960-4398-B09B-A4C89905CEE8}" type="slidenum">
              <a:rPr lang="nl-NL" smtClean="0"/>
              <a:t>‹nr.›</a:t>
            </a:fld>
            <a:endParaRPr lang="nl-NL"/>
          </a:p>
        </p:txBody>
      </p:sp>
    </p:spTree>
    <p:extLst>
      <p:ext uri="{BB962C8B-B14F-4D97-AF65-F5344CB8AC3E}">
        <p14:creationId xmlns:p14="http://schemas.microsoft.com/office/powerpoint/2010/main" val="1278518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B15933-60A9-433B-88B3-904BDC873127}" type="datetime1">
              <a:rPr lang="nl-NL" smtClean="0"/>
              <a:t>5-2-2024</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l-NL"/>
              <a:t>NOB verenigingsbijeenkomst onderwaternatuur 2024</a:t>
            </a:r>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85EED0-0960-4398-B09B-A4C89905CEE8}" type="slidenum">
              <a:rPr lang="nl-NL" smtClean="0"/>
              <a:t>‹nr.›</a:t>
            </a:fld>
            <a:endParaRPr lang="nl-NL"/>
          </a:p>
        </p:txBody>
      </p:sp>
      <p:pic>
        <p:nvPicPr>
          <p:cNvPr id="9" name="Afbeelding 6">
            <a:extLst>
              <a:ext uri="{FF2B5EF4-FFF2-40B4-BE49-F238E27FC236}">
                <a16:creationId xmlns:a16="http://schemas.microsoft.com/office/drawing/2014/main" id="{11122CE9-D148-366C-83FC-D804E07CF345}"/>
              </a:ext>
            </a:extLst>
          </p:cNvPr>
          <p:cNvPicPr>
            <a:picLocks noChangeAspect="1"/>
          </p:cNvPicPr>
          <p:nvPr userDrawn="1"/>
        </p:nvPicPr>
        <p:blipFill>
          <a:blip r:embed="rId13"/>
          <a:srcRect/>
          <a:stretch>
            <a:fillRect/>
          </a:stretch>
        </p:blipFill>
        <p:spPr bwMode="auto">
          <a:xfrm>
            <a:off x="-22745" y="-81882"/>
            <a:ext cx="12265025" cy="6858000"/>
          </a:xfrm>
          <a:prstGeom prst="rect">
            <a:avLst/>
          </a:prstGeom>
          <a:noFill/>
          <a:ln w="9525">
            <a:noFill/>
            <a:miter lim="800000"/>
            <a:headEnd/>
            <a:tailEnd/>
          </a:ln>
        </p:spPr>
      </p:pic>
    </p:spTree>
    <p:extLst>
      <p:ext uri="{BB962C8B-B14F-4D97-AF65-F5344CB8AC3E}">
        <p14:creationId xmlns:p14="http://schemas.microsoft.com/office/powerpoint/2010/main" val="3104208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rgbClr val="EF823D"/>
          </a:solidFill>
          <a:latin typeface="Lucida Sans" panose="020B0602030504020204" pitchFamily="34" charset="0"/>
          <a:ea typeface="+mj-ea"/>
          <a:cs typeface="+mj-cs"/>
        </a:defRPr>
      </a:lvl1pPr>
    </p:titleStyle>
    <p:bodyStyle>
      <a:lvl1pPr marL="228600" indent="-228600" algn="l" defTabSz="914400" rtl="0" eaLnBrk="1" latinLnBrk="0" hangingPunct="1">
        <a:lnSpc>
          <a:spcPct val="90000"/>
        </a:lnSpc>
        <a:spcBef>
          <a:spcPts val="1000"/>
        </a:spcBef>
        <a:buFontTx/>
        <a:buBlip>
          <a:blip r:embed="rId1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1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1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1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1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5.gif"/></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15.gif"/></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5.gif"/><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ww.ravon.nl/Actueel/Nieuws/ravon-dag-2023-alles-over-reptielen-amfibie235n-en-visse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visplanner.nl/" TargetMode="External"/><Relationship Id="rId7" Type="http://schemas.openxmlformats.org/officeDocument/2006/relationships/hyperlink" Target="https://www.blauwtipje.nl/" TargetMode="External"/><Relationship Id="rId2" Type="http://schemas.openxmlformats.org/officeDocument/2006/relationships/hyperlink" Target="https://www.karperxl.nl/nieuws/twee-gratis-vissengids-apps-voor-de-iphone" TargetMode="External"/><Relationship Id="rId1" Type="http://schemas.openxmlformats.org/officeDocument/2006/relationships/slideLayout" Target="../slideLayouts/slideLayout2.xml"/><Relationship Id="rId6" Type="http://schemas.openxmlformats.org/officeDocument/2006/relationships/hyperlink" Target="https://duikgids.linnaeus.naturalis.nl/linnaeus_ng/app/views/introduction/topic.php?id=3351&amp;epi=125" TargetMode="External"/><Relationship Id="rId5" Type="http://schemas.openxmlformats.org/officeDocument/2006/relationships/hyperlink" Target="https://www.waterleven.net/" TargetMode="External"/><Relationship Id="rId4" Type="http://schemas.openxmlformats.org/officeDocument/2006/relationships/hyperlink" Target="https://www.anemoon.org/smp-webapp/categoryid/181"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AB8A082-83A4-82F9-9DD3-2EE8A92D8074}"/>
              </a:ext>
            </a:extLst>
          </p:cNvPr>
          <p:cNvSpPr>
            <a:spLocks noGrp="1"/>
          </p:cNvSpPr>
          <p:nvPr>
            <p:ph type="ctrTitle"/>
          </p:nvPr>
        </p:nvSpPr>
        <p:spPr>
          <a:xfrm>
            <a:off x="6243603" y="-775347"/>
            <a:ext cx="6735745" cy="2387600"/>
          </a:xfrm>
        </p:spPr>
        <p:txBody>
          <a:bodyPr>
            <a:noAutofit/>
          </a:bodyPr>
          <a:lstStyle/>
          <a:p>
            <a:r>
              <a:rPr lang="nl-NL" sz="3600" dirty="0"/>
              <a:t>Try-out</a:t>
            </a:r>
            <a:br>
              <a:rPr lang="nl-NL" sz="3600" dirty="0"/>
            </a:br>
            <a:r>
              <a:rPr lang="nl-NL" sz="3600" dirty="0"/>
              <a:t>Workshop</a:t>
            </a:r>
            <a:br>
              <a:rPr lang="nl-NL" sz="3600" dirty="0"/>
            </a:br>
            <a:r>
              <a:rPr lang="nl-NL" sz="4000" dirty="0"/>
              <a:t>Onderwater Natuur</a:t>
            </a:r>
          </a:p>
        </p:txBody>
      </p:sp>
      <p:pic>
        <p:nvPicPr>
          <p:cNvPr id="3" name="Afbeelding 2">
            <a:extLst>
              <a:ext uri="{FF2B5EF4-FFF2-40B4-BE49-F238E27FC236}">
                <a16:creationId xmlns:a16="http://schemas.microsoft.com/office/drawing/2014/main" id="{9E9E9EEB-8D4D-470F-C1DC-D7650702C5F5}"/>
              </a:ext>
            </a:extLst>
          </p:cNvPr>
          <p:cNvPicPr>
            <a:picLocks noChangeAspect="1"/>
          </p:cNvPicPr>
          <p:nvPr/>
        </p:nvPicPr>
        <p:blipFill>
          <a:blip r:embed="rId2"/>
          <a:stretch>
            <a:fillRect/>
          </a:stretch>
        </p:blipFill>
        <p:spPr>
          <a:xfrm>
            <a:off x="9053372" y="1758040"/>
            <a:ext cx="2010056" cy="2038635"/>
          </a:xfrm>
          <a:prstGeom prst="rect">
            <a:avLst/>
          </a:prstGeom>
        </p:spPr>
      </p:pic>
    </p:spTree>
    <p:extLst>
      <p:ext uri="{BB962C8B-B14F-4D97-AF65-F5344CB8AC3E}">
        <p14:creationId xmlns:p14="http://schemas.microsoft.com/office/powerpoint/2010/main" val="2823982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EABEAD-1640-DF8E-1C35-CD8E3E6E8AED}"/>
              </a:ext>
            </a:extLst>
          </p:cNvPr>
          <p:cNvSpPr>
            <a:spLocks noGrp="1"/>
          </p:cNvSpPr>
          <p:nvPr>
            <p:ph type="title"/>
          </p:nvPr>
        </p:nvSpPr>
        <p:spPr/>
        <p:txBody>
          <a:bodyPr/>
          <a:lstStyle/>
          <a:p>
            <a:r>
              <a:rPr lang="nl-NL" dirty="0"/>
              <a:t>Welkom en agenda</a:t>
            </a:r>
          </a:p>
        </p:txBody>
      </p:sp>
      <p:sp>
        <p:nvSpPr>
          <p:cNvPr id="4" name="Tijdelijke aanduiding voor voettekst 3">
            <a:extLst>
              <a:ext uri="{FF2B5EF4-FFF2-40B4-BE49-F238E27FC236}">
                <a16:creationId xmlns:a16="http://schemas.microsoft.com/office/drawing/2014/main" id="{991E976D-33C4-BAAB-12F8-6912B457E2CA}"/>
              </a:ext>
            </a:extLst>
          </p:cNvPr>
          <p:cNvSpPr>
            <a:spLocks noGrp="1"/>
          </p:cNvSpPr>
          <p:nvPr>
            <p:ph type="ftr" sz="quarter" idx="11"/>
          </p:nvPr>
        </p:nvSpPr>
        <p:spPr/>
        <p:txBody>
          <a:bodyPr/>
          <a:lstStyle/>
          <a:p>
            <a:r>
              <a:rPr lang="nl-NL" dirty="0"/>
              <a:t>NOB verenigingsbijeenkomst onderwaternatuur 2024</a:t>
            </a:r>
          </a:p>
        </p:txBody>
      </p:sp>
      <p:sp>
        <p:nvSpPr>
          <p:cNvPr id="5" name="Tijdelijke aanduiding voor dianummer 4">
            <a:extLst>
              <a:ext uri="{FF2B5EF4-FFF2-40B4-BE49-F238E27FC236}">
                <a16:creationId xmlns:a16="http://schemas.microsoft.com/office/drawing/2014/main" id="{3A83FF5B-1758-95CC-8686-698E65363C57}"/>
              </a:ext>
            </a:extLst>
          </p:cNvPr>
          <p:cNvSpPr>
            <a:spLocks noGrp="1"/>
          </p:cNvSpPr>
          <p:nvPr>
            <p:ph type="sldNum" sz="quarter" idx="12"/>
          </p:nvPr>
        </p:nvSpPr>
        <p:spPr/>
        <p:txBody>
          <a:bodyPr/>
          <a:lstStyle/>
          <a:p>
            <a:fld id="{5C85EED0-0960-4398-B09B-A4C89905CEE8}" type="slidenum">
              <a:rPr lang="nl-NL" smtClean="0"/>
              <a:t>2</a:t>
            </a:fld>
            <a:endParaRPr lang="nl-NL"/>
          </a:p>
        </p:txBody>
      </p:sp>
      <p:sp>
        <p:nvSpPr>
          <p:cNvPr id="3" name="Tijdelijke aanduiding voor inhoud 2">
            <a:extLst>
              <a:ext uri="{FF2B5EF4-FFF2-40B4-BE49-F238E27FC236}">
                <a16:creationId xmlns:a16="http://schemas.microsoft.com/office/drawing/2014/main" id="{F9215F61-062E-F21E-E057-ED958C822EAC}"/>
              </a:ext>
            </a:extLst>
          </p:cNvPr>
          <p:cNvSpPr>
            <a:spLocks noGrp="1"/>
          </p:cNvSpPr>
          <p:nvPr>
            <p:ph idx="1"/>
          </p:nvPr>
        </p:nvSpPr>
        <p:spPr>
          <a:xfrm>
            <a:off x="299242" y="1362161"/>
            <a:ext cx="6152597" cy="5167312"/>
          </a:xfrm>
        </p:spPr>
        <p:txBody>
          <a:bodyPr>
            <a:normAutofit/>
          </a:bodyPr>
          <a:lstStyle/>
          <a:p>
            <a:r>
              <a:rPr lang="nl-NL" dirty="0"/>
              <a:t>Welkom, dus</a:t>
            </a:r>
          </a:p>
          <a:p>
            <a:r>
              <a:rPr lang="nl-NL" dirty="0"/>
              <a:t>Veiligheidsmaatregelen en AVG</a:t>
            </a:r>
          </a:p>
          <a:p>
            <a:r>
              <a:rPr lang="nl-NL" dirty="0"/>
              <a:t>Een opwarmer</a:t>
            </a:r>
          </a:p>
          <a:p>
            <a:r>
              <a:rPr lang="nl-NL" dirty="0"/>
              <a:t>Groepsgesprek.</a:t>
            </a:r>
          </a:p>
          <a:p>
            <a:r>
              <a:rPr lang="nl-NL" dirty="0"/>
              <a:t>Wat bieden wij/willen jullie nog meer?</a:t>
            </a:r>
          </a:p>
          <a:p>
            <a:r>
              <a:rPr lang="nl-NL" dirty="0"/>
              <a:t>Escaperoom</a:t>
            </a:r>
          </a:p>
          <a:p>
            <a:r>
              <a:rPr lang="nl-NL" dirty="0"/>
              <a:t>Reflectie commissie</a:t>
            </a:r>
          </a:p>
          <a:p>
            <a:r>
              <a:rPr lang="nl-NL" dirty="0"/>
              <a:t>Evaluatie &amp; lunch</a:t>
            </a:r>
          </a:p>
          <a:p>
            <a:r>
              <a:rPr lang="nl-NL" dirty="0"/>
              <a:t>Duiken?!</a:t>
            </a:r>
          </a:p>
        </p:txBody>
      </p:sp>
      <p:pic>
        <p:nvPicPr>
          <p:cNvPr id="7" name="Afbeelding 6">
            <a:extLst>
              <a:ext uri="{FF2B5EF4-FFF2-40B4-BE49-F238E27FC236}">
                <a16:creationId xmlns:a16="http://schemas.microsoft.com/office/drawing/2014/main" id="{0FD70573-BC60-4D15-AF52-67016EB6EEC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0056"/>
          <a:stretch/>
        </p:blipFill>
        <p:spPr>
          <a:xfrm>
            <a:off x="6625617" y="2031408"/>
            <a:ext cx="5186673" cy="43249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757847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B55A6A-8020-4B08-827C-B4B862020B04}"/>
              </a:ext>
            </a:extLst>
          </p:cNvPr>
          <p:cNvSpPr>
            <a:spLocks noGrp="1"/>
          </p:cNvSpPr>
          <p:nvPr>
            <p:ph type="title"/>
          </p:nvPr>
        </p:nvSpPr>
        <p:spPr>
          <a:xfrm>
            <a:off x="235354" y="231080"/>
            <a:ext cx="10515600" cy="1325563"/>
          </a:xfrm>
        </p:spPr>
        <p:txBody>
          <a:bodyPr/>
          <a:lstStyle/>
          <a:p>
            <a:r>
              <a:rPr lang="nl-NL" dirty="0"/>
              <a:t>Veiligheid</a:t>
            </a:r>
          </a:p>
        </p:txBody>
      </p:sp>
      <p:sp>
        <p:nvSpPr>
          <p:cNvPr id="5" name="Tijdelijke aanduiding voor tekst 4">
            <a:extLst>
              <a:ext uri="{FF2B5EF4-FFF2-40B4-BE49-F238E27FC236}">
                <a16:creationId xmlns:a16="http://schemas.microsoft.com/office/drawing/2014/main" id="{E9E7B572-9676-4C86-AB54-B4B707196094}"/>
              </a:ext>
            </a:extLst>
          </p:cNvPr>
          <p:cNvSpPr>
            <a:spLocks noGrp="1"/>
          </p:cNvSpPr>
          <p:nvPr>
            <p:ph type="body" idx="1"/>
          </p:nvPr>
        </p:nvSpPr>
        <p:spPr>
          <a:xfrm>
            <a:off x="3653305" y="1326589"/>
            <a:ext cx="5157787" cy="823912"/>
          </a:xfrm>
        </p:spPr>
        <p:txBody>
          <a:bodyPr>
            <a:normAutofit lnSpcReduction="10000"/>
          </a:bodyPr>
          <a:lstStyle/>
          <a:p>
            <a:r>
              <a:rPr lang="nl-NL" dirty="0"/>
              <a:t>Het gerechtsgebouw….</a:t>
            </a:r>
          </a:p>
          <a:p>
            <a:r>
              <a:rPr lang="nl-NL" dirty="0"/>
              <a:t>Ochtend programma &amp; Lunch</a:t>
            </a:r>
          </a:p>
        </p:txBody>
      </p:sp>
      <p:sp>
        <p:nvSpPr>
          <p:cNvPr id="4" name="Tijdelijke aanduiding voor voettekst 3">
            <a:extLst>
              <a:ext uri="{FF2B5EF4-FFF2-40B4-BE49-F238E27FC236}">
                <a16:creationId xmlns:a16="http://schemas.microsoft.com/office/drawing/2014/main" id="{2BE1C890-12EF-45A7-BBB5-CCBCF7EE7969}"/>
              </a:ext>
            </a:extLst>
          </p:cNvPr>
          <p:cNvSpPr>
            <a:spLocks noGrp="1"/>
          </p:cNvSpPr>
          <p:nvPr>
            <p:ph type="ftr" sz="quarter" idx="11"/>
          </p:nvPr>
        </p:nvSpPr>
        <p:spPr>
          <a:xfrm>
            <a:off x="4038600" y="6484564"/>
            <a:ext cx="4114800" cy="365125"/>
          </a:xfrm>
        </p:spPr>
        <p:txBody>
          <a:bodyPr/>
          <a:lstStyle/>
          <a:p>
            <a:pPr>
              <a:defRPr/>
            </a:pPr>
            <a:r>
              <a:rPr lang="nl-NL" dirty="0"/>
              <a:t>NOB verenigingsbijeenkomst onderwaternatuur 2024</a:t>
            </a:r>
          </a:p>
          <a:p>
            <a:pPr>
              <a:defRPr/>
            </a:pPr>
            <a:endParaRPr lang="nl-NL" dirty="0"/>
          </a:p>
        </p:txBody>
      </p:sp>
      <p:sp>
        <p:nvSpPr>
          <p:cNvPr id="3" name="Tijdelijke aanduiding voor dianummer 2">
            <a:extLst>
              <a:ext uri="{FF2B5EF4-FFF2-40B4-BE49-F238E27FC236}">
                <a16:creationId xmlns:a16="http://schemas.microsoft.com/office/drawing/2014/main" id="{E5A71291-FCEF-4AA5-8155-9B2ABA1E31EC}"/>
              </a:ext>
            </a:extLst>
          </p:cNvPr>
          <p:cNvSpPr>
            <a:spLocks noGrp="1"/>
          </p:cNvSpPr>
          <p:nvPr>
            <p:ph type="sldNum" sz="quarter" idx="12"/>
          </p:nvPr>
        </p:nvSpPr>
        <p:spPr/>
        <p:txBody>
          <a:bodyPr/>
          <a:lstStyle/>
          <a:p>
            <a:pPr>
              <a:defRPr/>
            </a:pPr>
            <a:fld id="{0CEF5DA4-0715-4226-8CAF-BF5ABF79C6DF}" type="slidenum">
              <a:rPr lang="nl-NL" smtClean="0"/>
              <a:pPr>
                <a:defRPr/>
              </a:pPr>
              <a:t>3</a:t>
            </a:fld>
            <a:endParaRPr lang="nl-NL"/>
          </a:p>
        </p:txBody>
      </p:sp>
      <p:pic>
        <p:nvPicPr>
          <p:cNvPr id="10" name="Tijdelijke aanduiding voor inhoud 9">
            <a:extLst>
              <a:ext uri="{FF2B5EF4-FFF2-40B4-BE49-F238E27FC236}">
                <a16:creationId xmlns:a16="http://schemas.microsoft.com/office/drawing/2014/main" id="{B956E512-6DBD-402F-BE81-E8A4B3652EFC}"/>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80370" y="2436173"/>
            <a:ext cx="4912784" cy="3684588"/>
          </a:xfrm>
        </p:spPr>
      </p:pic>
      <p:pic>
        <p:nvPicPr>
          <p:cNvPr id="12" name="Afbeelding 11">
            <a:extLst>
              <a:ext uri="{FF2B5EF4-FFF2-40B4-BE49-F238E27FC236}">
                <a16:creationId xmlns:a16="http://schemas.microsoft.com/office/drawing/2014/main" id="{A1F4A194-0D65-482C-BF59-1B25B35A7B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65947" y="2425754"/>
            <a:ext cx="4912784" cy="3684588"/>
          </a:xfrm>
          <a:prstGeom prst="rect">
            <a:avLst/>
          </a:prstGeom>
        </p:spPr>
      </p:pic>
    </p:spTree>
    <p:extLst>
      <p:ext uri="{BB962C8B-B14F-4D97-AF65-F5344CB8AC3E}">
        <p14:creationId xmlns:p14="http://schemas.microsoft.com/office/powerpoint/2010/main" val="428935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0BE7E9-E2C0-069A-7526-88B3E09B8210}"/>
              </a:ext>
            </a:extLst>
          </p:cNvPr>
          <p:cNvSpPr>
            <a:spLocks noGrp="1"/>
          </p:cNvSpPr>
          <p:nvPr>
            <p:ph type="title"/>
          </p:nvPr>
        </p:nvSpPr>
        <p:spPr/>
        <p:txBody>
          <a:bodyPr>
            <a:normAutofit/>
          </a:bodyPr>
          <a:lstStyle/>
          <a:p>
            <a:r>
              <a:rPr lang="nl-NL" dirty="0"/>
              <a:t>Veiligheidsmaatregelen &amp; AVG</a:t>
            </a:r>
          </a:p>
        </p:txBody>
      </p:sp>
      <p:sp>
        <p:nvSpPr>
          <p:cNvPr id="3" name="Tijdelijke aanduiding voor inhoud 2">
            <a:extLst>
              <a:ext uri="{FF2B5EF4-FFF2-40B4-BE49-F238E27FC236}">
                <a16:creationId xmlns:a16="http://schemas.microsoft.com/office/drawing/2014/main" id="{CE2F5FD7-1BCC-1AC2-7BDF-262B37A82052}"/>
              </a:ext>
            </a:extLst>
          </p:cNvPr>
          <p:cNvSpPr>
            <a:spLocks noGrp="1"/>
          </p:cNvSpPr>
          <p:nvPr>
            <p:ph idx="1"/>
          </p:nvPr>
        </p:nvSpPr>
        <p:spPr>
          <a:xfrm>
            <a:off x="838200" y="1825625"/>
            <a:ext cx="7127929" cy="4351338"/>
          </a:xfrm>
        </p:spPr>
        <p:txBody>
          <a:bodyPr/>
          <a:lstStyle/>
          <a:p>
            <a:r>
              <a:rPr lang="nl-NL" dirty="0"/>
              <a:t>Veiligheidsmaatregelen:</a:t>
            </a:r>
          </a:p>
          <a:p>
            <a:pPr lvl="1"/>
            <a:r>
              <a:rPr lang="nl-NL" dirty="0"/>
              <a:t>Nooduitgang</a:t>
            </a:r>
          </a:p>
          <a:p>
            <a:pPr lvl="1"/>
            <a:r>
              <a:rPr lang="nl-NL" dirty="0"/>
              <a:t>Vluchtplan</a:t>
            </a:r>
          </a:p>
          <a:p>
            <a:pPr lvl="1"/>
            <a:r>
              <a:rPr lang="nl-NL" dirty="0"/>
              <a:t>Brandblusser</a:t>
            </a:r>
          </a:p>
          <a:p>
            <a:pPr lvl="1"/>
            <a:r>
              <a:rPr lang="nl-NL" dirty="0"/>
              <a:t>EHBO/AED</a:t>
            </a:r>
          </a:p>
          <a:p>
            <a:r>
              <a:rPr lang="nl-NL" dirty="0"/>
              <a:t>AVG: iemand bezwaar tegen foto’s, </a:t>
            </a:r>
          </a:p>
          <a:p>
            <a:pPr marL="0" indent="0">
              <a:buNone/>
            </a:pPr>
            <a:r>
              <a:rPr lang="nl-NL" dirty="0"/>
              <a:t>kan worden gebruikt voor NOB promotie, o.a. </a:t>
            </a:r>
            <a:r>
              <a:rPr lang="nl-NL" dirty="0" err="1"/>
              <a:t>socials</a:t>
            </a:r>
            <a:r>
              <a:rPr lang="nl-NL" dirty="0"/>
              <a:t>?</a:t>
            </a:r>
          </a:p>
        </p:txBody>
      </p:sp>
      <p:sp>
        <p:nvSpPr>
          <p:cNvPr id="4" name="Tijdelijke aanduiding voor voettekst 3">
            <a:extLst>
              <a:ext uri="{FF2B5EF4-FFF2-40B4-BE49-F238E27FC236}">
                <a16:creationId xmlns:a16="http://schemas.microsoft.com/office/drawing/2014/main" id="{220FA2CC-780C-2589-1B61-0773D3C84949}"/>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7E7C4675-9BAF-DAE7-35EE-CD82804E2414}"/>
              </a:ext>
            </a:extLst>
          </p:cNvPr>
          <p:cNvSpPr>
            <a:spLocks noGrp="1"/>
          </p:cNvSpPr>
          <p:nvPr>
            <p:ph type="sldNum" sz="quarter" idx="12"/>
          </p:nvPr>
        </p:nvSpPr>
        <p:spPr/>
        <p:txBody>
          <a:bodyPr/>
          <a:lstStyle/>
          <a:p>
            <a:fld id="{5C85EED0-0960-4398-B09B-A4C89905CEE8}" type="slidenum">
              <a:rPr lang="nl-NL" smtClean="0"/>
              <a:t>4</a:t>
            </a:fld>
            <a:endParaRPr lang="nl-NL"/>
          </a:p>
        </p:txBody>
      </p:sp>
      <p:pic>
        <p:nvPicPr>
          <p:cNvPr id="7" name="Afbeelding 6">
            <a:extLst>
              <a:ext uri="{FF2B5EF4-FFF2-40B4-BE49-F238E27FC236}">
                <a16:creationId xmlns:a16="http://schemas.microsoft.com/office/drawing/2014/main" id="{72D2EE47-35BC-4D32-B955-5255C40D95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908" t="33528" r="5324"/>
          <a:stretch/>
        </p:blipFill>
        <p:spPr>
          <a:xfrm rot="5400000">
            <a:off x="7137859" y="2723416"/>
            <a:ext cx="4774282" cy="2743200"/>
          </a:xfrm>
          <a:prstGeom prst="rect">
            <a:avLst/>
          </a:prstGeom>
        </p:spPr>
      </p:pic>
    </p:spTree>
    <p:extLst>
      <p:ext uri="{BB962C8B-B14F-4D97-AF65-F5344CB8AC3E}">
        <p14:creationId xmlns:p14="http://schemas.microsoft.com/office/powerpoint/2010/main" val="3950598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B55A6A-8020-4B08-827C-B4B862020B04}"/>
              </a:ext>
            </a:extLst>
          </p:cNvPr>
          <p:cNvSpPr>
            <a:spLocks noGrp="1"/>
          </p:cNvSpPr>
          <p:nvPr>
            <p:ph type="title"/>
          </p:nvPr>
        </p:nvSpPr>
        <p:spPr>
          <a:xfrm>
            <a:off x="235354" y="231080"/>
            <a:ext cx="10515600" cy="1325563"/>
          </a:xfrm>
        </p:spPr>
        <p:txBody>
          <a:bodyPr/>
          <a:lstStyle/>
          <a:p>
            <a:r>
              <a:rPr lang="nl-NL" dirty="0"/>
              <a:t>Veiligheid</a:t>
            </a:r>
          </a:p>
        </p:txBody>
      </p:sp>
      <p:sp>
        <p:nvSpPr>
          <p:cNvPr id="5" name="Tijdelijke aanduiding voor tekst 4">
            <a:extLst>
              <a:ext uri="{FF2B5EF4-FFF2-40B4-BE49-F238E27FC236}">
                <a16:creationId xmlns:a16="http://schemas.microsoft.com/office/drawing/2014/main" id="{E9E7B572-9676-4C86-AB54-B4B707196094}"/>
              </a:ext>
            </a:extLst>
          </p:cNvPr>
          <p:cNvSpPr>
            <a:spLocks noGrp="1"/>
          </p:cNvSpPr>
          <p:nvPr>
            <p:ph type="body" idx="1"/>
          </p:nvPr>
        </p:nvSpPr>
        <p:spPr>
          <a:xfrm>
            <a:off x="3653305" y="1326589"/>
            <a:ext cx="5157787" cy="823912"/>
          </a:xfrm>
        </p:spPr>
        <p:txBody>
          <a:bodyPr>
            <a:normAutofit lnSpcReduction="10000"/>
          </a:bodyPr>
          <a:lstStyle/>
          <a:p>
            <a:r>
              <a:rPr lang="nl-NL" dirty="0"/>
              <a:t>T.O.V. Gagnan (de Beldert)</a:t>
            </a:r>
          </a:p>
          <a:p>
            <a:r>
              <a:rPr lang="nl-NL" dirty="0"/>
              <a:t>Eventuele duik</a:t>
            </a:r>
          </a:p>
        </p:txBody>
      </p:sp>
      <p:sp>
        <p:nvSpPr>
          <p:cNvPr id="4" name="Tijdelijke aanduiding voor voettekst 3">
            <a:extLst>
              <a:ext uri="{FF2B5EF4-FFF2-40B4-BE49-F238E27FC236}">
                <a16:creationId xmlns:a16="http://schemas.microsoft.com/office/drawing/2014/main" id="{2BE1C890-12EF-45A7-BBB5-CCBCF7EE7969}"/>
              </a:ext>
            </a:extLst>
          </p:cNvPr>
          <p:cNvSpPr>
            <a:spLocks noGrp="1"/>
          </p:cNvSpPr>
          <p:nvPr>
            <p:ph type="ftr" sz="quarter" idx="11"/>
          </p:nvPr>
        </p:nvSpPr>
        <p:spPr>
          <a:xfrm>
            <a:off x="4038600" y="6484564"/>
            <a:ext cx="4114800" cy="365125"/>
          </a:xfrm>
        </p:spPr>
        <p:txBody>
          <a:bodyPr/>
          <a:lstStyle/>
          <a:p>
            <a:pPr>
              <a:defRPr/>
            </a:pPr>
            <a:r>
              <a:rPr lang="nl-NL" dirty="0"/>
              <a:t>NOB verenigingsbijeenkomst onderwaternatuur 2024</a:t>
            </a:r>
          </a:p>
          <a:p>
            <a:pPr>
              <a:defRPr/>
            </a:pPr>
            <a:endParaRPr lang="nl-NL" dirty="0"/>
          </a:p>
        </p:txBody>
      </p:sp>
      <p:sp>
        <p:nvSpPr>
          <p:cNvPr id="3" name="Tijdelijke aanduiding voor dianummer 2">
            <a:extLst>
              <a:ext uri="{FF2B5EF4-FFF2-40B4-BE49-F238E27FC236}">
                <a16:creationId xmlns:a16="http://schemas.microsoft.com/office/drawing/2014/main" id="{E5A71291-FCEF-4AA5-8155-9B2ABA1E31EC}"/>
              </a:ext>
            </a:extLst>
          </p:cNvPr>
          <p:cNvSpPr>
            <a:spLocks noGrp="1"/>
          </p:cNvSpPr>
          <p:nvPr>
            <p:ph type="sldNum" sz="quarter" idx="12"/>
          </p:nvPr>
        </p:nvSpPr>
        <p:spPr/>
        <p:txBody>
          <a:bodyPr/>
          <a:lstStyle/>
          <a:p>
            <a:pPr>
              <a:defRPr/>
            </a:pPr>
            <a:fld id="{0CEF5DA4-0715-4226-8CAF-BF5ABF79C6DF}" type="slidenum">
              <a:rPr lang="nl-NL" smtClean="0"/>
              <a:pPr>
                <a:defRPr/>
              </a:pPr>
              <a:t>5</a:t>
            </a:fld>
            <a:endParaRPr lang="nl-NL"/>
          </a:p>
        </p:txBody>
      </p:sp>
      <p:pic>
        <p:nvPicPr>
          <p:cNvPr id="9" name="Tijdelijke aanduiding voor inhoud 8">
            <a:extLst>
              <a:ext uri="{FF2B5EF4-FFF2-40B4-BE49-F238E27FC236}">
                <a16:creationId xmlns:a16="http://schemas.microsoft.com/office/drawing/2014/main" id="{2125DB91-6A17-49B8-93A0-87A9AE5AE8E0}"/>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704487" y="2411131"/>
            <a:ext cx="4912784" cy="3684588"/>
          </a:xfrm>
        </p:spPr>
      </p:pic>
      <p:pic>
        <p:nvPicPr>
          <p:cNvPr id="13" name="Afbeelding 12">
            <a:extLst>
              <a:ext uri="{FF2B5EF4-FFF2-40B4-BE49-F238E27FC236}">
                <a16:creationId xmlns:a16="http://schemas.microsoft.com/office/drawing/2014/main" id="{CF3E9A82-0477-40A5-9214-2B4F3F22A1D7}"/>
              </a:ext>
            </a:extLst>
          </p:cNvPr>
          <p:cNvPicPr>
            <a:picLocks noChangeAspect="1"/>
          </p:cNvPicPr>
          <p:nvPr/>
        </p:nvPicPr>
        <p:blipFill>
          <a:blip r:embed="rId4"/>
          <a:stretch>
            <a:fillRect/>
          </a:stretch>
        </p:blipFill>
        <p:spPr>
          <a:xfrm>
            <a:off x="235354" y="2624484"/>
            <a:ext cx="6096000" cy="3429000"/>
          </a:xfrm>
          <a:prstGeom prst="rect">
            <a:avLst/>
          </a:prstGeom>
        </p:spPr>
      </p:pic>
    </p:spTree>
    <p:extLst>
      <p:ext uri="{BB962C8B-B14F-4D97-AF65-F5344CB8AC3E}">
        <p14:creationId xmlns:p14="http://schemas.microsoft.com/office/powerpoint/2010/main" val="2793763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4CB0B6-D084-4AFE-C2AF-C435D29341C4}"/>
              </a:ext>
            </a:extLst>
          </p:cNvPr>
          <p:cNvSpPr>
            <a:spLocks noGrp="1"/>
          </p:cNvSpPr>
          <p:nvPr>
            <p:ph type="title"/>
          </p:nvPr>
        </p:nvSpPr>
        <p:spPr/>
        <p:txBody>
          <a:bodyPr/>
          <a:lstStyle/>
          <a:p>
            <a:r>
              <a:rPr lang="nl-NL" dirty="0"/>
              <a:t>Waarom doen wij dit?</a:t>
            </a:r>
          </a:p>
        </p:txBody>
      </p:sp>
      <p:sp>
        <p:nvSpPr>
          <p:cNvPr id="3" name="Tijdelijke aanduiding voor inhoud 2">
            <a:extLst>
              <a:ext uri="{FF2B5EF4-FFF2-40B4-BE49-F238E27FC236}">
                <a16:creationId xmlns:a16="http://schemas.microsoft.com/office/drawing/2014/main" id="{2A18DBF4-6C25-571B-C01A-4FC36B4C07F4}"/>
              </a:ext>
            </a:extLst>
          </p:cNvPr>
          <p:cNvSpPr>
            <a:spLocks noGrp="1"/>
          </p:cNvSpPr>
          <p:nvPr>
            <p:ph idx="1"/>
          </p:nvPr>
        </p:nvSpPr>
        <p:spPr>
          <a:xfrm>
            <a:off x="435720" y="1487837"/>
            <a:ext cx="6732193" cy="4689126"/>
          </a:xfrm>
        </p:spPr>
        <p:txBody>
          <a:bodyPr>
            <a:normAutofit/>
          </a:bodyPr>
          <a:lstStyle/>
          <a:p>
            <a:r>
              <a:rPr lang="nl-NL" dirty="0"/>
              <a:t>TRY-OUT!!!</a:t>
            </a:r>
          </a:p>
          <a:p>
            <a:r>
              <a:rPr lang="nl-NL" dirty="0"/>
              <a:t>Werkgroep Onderwaternatuur NOB;</a:t>
            </a:r>
          </a:p>
          <a:p>
            <a:r>
              <a:rPr lang="nl-NL" dirty="0"/>
              <a:t>Z</a:t>
            </a:r>
            <a:r>
              <a:rPr lang="nl-NL" b="0" i="0" dirty="0">
                <a:effectLst/>
                <a:latin typeface="Lucida Sans" panose="020B0602030504020204" pitchFamily="34" charset="0"/>
              </a:rPr>
              <a:t>et zich in voor de bewustwording en verwondering over de waarde van de natuur onder water</a:t>
            </a:r>
          </a:p>
          <a:p>
            <a:r>
              <a:rPr lang="nl-NL" dirty="0">
                <a:latin typeface="PT Sans" panose="020B0503020203020204" pitchFamily="34" charset="0"/>
              </a:rPr>
              <a:t>“G</a:t>
            </a:r>
            <a:r>
              <a:rPr lang="nl-NL" b="0" i="0" dirty="0">
                <a:effectLst/>
                <a:latin typeface="PT Sans" panose="020B0503020203020204" pitchFamily="34" charset="0"/>
              </a:rPr>
              <a:t>oed” duikwater</a:t>
            </a:r>
          </a:p>
          <a:p>
            <a:r>
              <a:rPr lang="nl-NL" dirty="0">
                <a:latin typeface="PT Sans" panose="020B0503020203020204" pitchFamily="34" charset="0"/>
              </a:rPr>
              <a:t>D</a:t>
            </a:r>
            <a:r>
              <a:rPr lang="nl-NL" b="0" i="0" dirty="0">
                <a:effectLst/>
                <a:latin typeface="PT Sans" panose="020B0503020203020204" pitchFamily="34" charset="0"/>
              </a:rPr>
              <a:t>uurzame onderwaternatuurbeleving </a:t>
            </a:r>
          </a:p>
          <a:p>
            <a:r>
              <a:rPr lang="nl-NL" dirty="0">
                <a:latin typeface="PT Sans" panose="020B0503020203020204" pitchFamily="34" charset="0"/>
              </a:rPr>
              <a:t>T</a:t>
            </a:r>
            <a:r>
              <a:rPr lang="nl-NL" b="0" i="0" dirty="0">
                <a:effectLst/>
                <a:latin typeface="PT Sans" panose="020B0503020203020204" pitchFamily="34" charset="0"/>
              </a:rPr>
              <a:t>oename van het melden van waarnemingen</a:t>
            </a:r>
            <a:endParaRPr lang="nl-NL" dirty="0">
              <a:latin typeface="Lucida Sans" panose="020B0602030504020204" pitchFamily="34" charset="0"/>
            </a:endParaRPr>
          </a:p>
        </p:txBody>
      </p:sp>
      <p:sp>
        <p:nvSpPr>
          <p:cNvPr id="4" name="Tijdelijke aanduiding voor voettekst 3">
            <a:extLst>
              <a:ext uri="{FF2B5EF4-FFF2-40B4-BE49-F238E27FC236}">
                <a16:creationId xmlns:a16="http://schemas.microsoft.com/office/drawing/2014/main" id="{C5A0F747-9C1F-5C83-C68A-F00B21F109A6}"/>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65A646CB-18EE-EC28-A7CC-F613C01ACF58}"/>
              </a:ext>
            </a:extLst>
          </p:cNvPr>
          <p:cNvSpPr>
            <a:spLocks noGrp="1"/>
          </p:cNvSpPr>
          <p:nvPr>
            <p:ph type="sldNum" sz="quarter" idx="12"/>
          </p:nvPr>
        </p:nvSpPr>
        <p:spPr/>
        <p:txBody>
          <a:bodyPr/>
          <a:lstStyle/>
          <a:p>
            <a:fld id="{5C85EED0-0960-4398-B09B-A4C89905CEE8}" type="slidenum">
              <a:rPr lang="nl-NL" smtClean="0"/>
              <a:t>6</a:t>
            </a:fld>
            <a:endParaRPr lang="nl-NL"/>
          </a:p>
        </p:txBody>
      </p:sp>
      <p:pic>
        <p:nvPicPr>
          <p:cNvPr id="10" name="Afbeelding 9">
            <a:extLst>
              <a:ext uri="{FF2B5EF4-FFF2-40B4-BE49-F238E27FC236}">
                <a16:creationId xmlns:a16="http://schemas.microsoft.com/office/drawing/2014/main" id="{72361F42-374A-41F7-9417-D032E8427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414330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DEC6DF-AF42-4F6A-4DD1-08CDD2032756}"/>
              </a:ext>
            </a:extLst>
          </p:cNvPr>
          <p:cNvSpPr>
            <a:spLocks noGrp="1"/>
          </p:cNvSpPr>
          <p:nvPr>
            <p:ph type="title"/>
          </p:nvPr>
        </p:nvSpPr>
        <p:spPr/>
        <p:txBody>
          <a:bodyPr/>
          <a:lstStyle/>
          <a:p>
            <a:r>
              <a:rPr lang="nl-NL" dirty="0"/>
              <a:t>Een opwarmer</a:t>
            </a:r>
          </a:p>
        </p:txBody>
      </p:sp>
      <p:sp>
        <p:nvSpPr>
          <p:cNvPr id="3" name="Tijdelijke aanduiding voor inhoud 2">
            <a:extLst>
              <a:ext uri="{FF2B5EF4-FFF2-40B4-BE49-F238E27FC236}">
                <a16:creationId xmlns:a16="http://schemas.microsoft.com/office/drawing/2014/main" id="{BC46232C-78D8-BBA3-ADF4-C8E0DE4EC8F9}"/>
              </a:ext>
            </a:extLst>
          </p:cNvPr>
          <p:cNvSpPr>
            <a:spLocks noGrp="1"/>
          </p:cNvSpPr>
          <p:nvPr>
            <p:ph idx="1"/>
          </p:nvPr>
        </p:nvSpPr>
        <p:spPr>
          <a:xfrm>
            <a:off x="268948" y="1825625"/>
            <a:ext cx="7769733" cy="4351338"/>
          </a:xfrm>
        </p:spPr>
        <p:txBody>
          <a:bodyPr>
            <a:normAutofit/>
          </a:bodyPr>
          <a:lstStyle/>
          <a:p>
            <a:r>
              <a:rPr lang="nl-NL" dirty="0"/>
              <a:t>Jullie krijgen van ons:</a:t>
            </a:r>
          </a:p>
          <a:p>
            <a:pPr lvl="1"/>
            <a:r>
              <a:rPr lang="nl-NL" dirty="0"/>
              <a:t>Een plattegrond van een fictieve duiklocatie</a:t>
            </a:r>
          </a:p>
          <a:p>
            <a:pPr lvl="1"/>
            <a:r>
              <a:rPr lang="nl-NL" dirty="0"/>
              <a:t>Wat foto’s</a:t>
            </a:r>
          </a:p>
          <a:p>
            <a:r>
              <a:rPr lang="nl-NL" dirty="0"/>
              <a:t>Plaats de foto’s op de plek waar je voor het afgebeelde gaat zoeken.</a:t>
            </a:r>
          </a:p>
          <a:p>
            <a:r>
              <a:rPr lang="nl-NL" dirty="0"/>
              <a:t>Zijn er “onbekenden”?</a:t>
            </a:r>
          </a:p>
          <a:p>
            <a:r>
              <a:rPr lang="nl-NL" dirty="0"/>
              <a:t>Heb je ze allemaal al eens gezien?</a:t>
            </a:r>
          </a:p>
          <a:p>
            <a:r>
              <a:rPr lang="nl-NL" dirty="0"/>
              <a:t>Is er verschil tussen </a:t>
            </a:r>
            <a:r>
              <a:rPr lang="nl-NL" dirty="0" err="1"/>
              <a:t>zoet-en</a:t>
            </a:r>
            <a:r>
              <a:rPr lang="nl-NL" dirty="0"/>
              <a:t> zoutwater?</a:t>
            </a:r>
          </a:p>
        </p:txBody>
      </p:sp>
      <p:sp>
        <p:nvSpPr>
          <p:cNvPr id="4" name="Tijdelijke aanduiding voor voettekst 3">
            <a:extLst>
              <a:ext uri="{FF2B5EF4-FFF2-40B4-BE49-F238E27FC236}">
                <a16:creationId xmlns:a16="http://schemas.microsoft.com/office/drawing/2014/main" id="{7E2A1B8E-7EE9-144B-F1E4-AF1B3C11B374}"/>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94581492-2C86-3770-F370-5F23735E4A3E}"/>
              </a:ext>
            </a:extLst>
          </p:cNvPr>
          <p:cNvSpPr>
            <a:spLocks noGrp="1"/>
          </p:cNvSpPr>
          <p:nvPr>
            <p:ph type="sldNum" sz="quarter" idx="12"/>
          </p:nvPr>
        </p:nvSpPr>
        <p:spPr/>
        <p:txBody>
          <a:bodyPr/>
          <a:lstStyle/>
          <a:p>
            <a:fld id="{5C85EED0-0960-4398-B09B-A4C89905CEE8}" type="slidenum">
              <a:rPr lang="nl-NL" smtClean="0"/>
              <a:t>7</a:t>
            </a:fld>
            <a:endParaRPr lang="nl-NL"/>
          </a:p>
        </p:txBody>
      </p:sp>
      <p:pic>
        <p:nvPicPr>
          <p:cNvPr id="6" name="Afbeelding 1">
            <a:extLst>
              <a:ext uri="{FF2B5EF4-FFF2-40B4-BE49-F238E27FC236}">
                <a16:creationId xmlns:a16="http://schemas.microsoft.com/office/drawing/2014/main" id="{FEE81234-5CB7-3634-3A41-D0726C90E602}"/>
              </a:ext>
            </a:extLst>
          </p:cNvPr>
          <p:cNvPicPr>
            <a:picLocks noChangeAspect="1"/>
          </p:cNvPicPr>
          <p:nvPr/>
        </p:nvPicPr>
        <p:blipFill>
          <a:blip r:embed="rId3"/>
          <a:srcRect/>
          <a:stretch>
            <a:fillRect/>
          </a:stretch>
        </p:blipFill>
        <p:spPr bwMode="auto">
          <a:xfrm>
            <a:off x="268948" y="1192213"/>
            <a:ext cx="498475" cy="498475"/>
          </a:xfrm>
          <a:prstGeom prst="rect">
            <a:avLst/>
          </a:prstGeom>
          <a:noFill/>
          <a:ln w="9525">
            <a:noFill/>
            <a:miter lim="800000"/>
            <a:headEnd/>
            <a:tailEnd/>
          </a:ln>
        </p:spPr>
      </p:pic>
      <p:pic>
        <p:nvPicPr>
          <p:cNvPr id="8" name="Afbeelding 7">
            <a:extLst>
              <a:ext uri="{FF2B5EF4-FFF2-40B4-BE49-F238E27FC236}">
                <a16:creationId xmlns:a16="http://schemas.microsoft.com/office/drawing/2014/main" id="{98A2BFCF-0761-D275-BD7F-0384351DD383}"/>
              </a:ext>
            </a:extLst>
          </p:cNvPr>
          <p:cNvPicPr>
            <a:picLocks noChangeAspect="1"/>
          </p:cNvPicPr>
          <p:nvPr/>
        </p:nvPicPr>
        <p:blipFill>
          <a:blip r:embed="rId4"/>
          <a:stretch>
            <a:fillRect/>
          </a:stretch>
        </p:blipFill>
        <p:spPr>
          <a:xfrm rot="1035926">
            <a:off x="7980009" y="631768"/>
            <a:ext cx="3744799" cy="2684550"/>
          </a:xfrm>
          <a:prstGeom prst="rect">
            <a:avLst/>
          </a:prstGeom>
        </p:spPr>
      </p:pic>
      <p:pic>
        <p:nvPicPr>
          <p:cNvPr id="10" name="Afbeelding 9">
            <a:extLst>
              <a:ext uri="{FF2B5EF4-FFF2-40B4-BE49-F238E27FC236}">
                <a16:creationId xmlns:a16="http://schemas.microsoft.com/office/drawing/2014/main" id="{BAC3751B-0EB7-5DA2-ED2E-89B3D292A35F}"/>
              </a:ext>
            </a:extLst>
          </p:cNvPr>
          <p:cNvPicPr>
            <a:picLocks noChangeAspect="1"/>
          </p:cNvPicPr>
          <p:nvPr/>
        </p:nvPicPr>
        <p:blipFill>
          <a:blip r:embed="rId5"/>
          <a:stretch>
            <a:fillRect/>
          </a:stretch>
        </p:blipFill>
        <p:spPr>
          <a:xfrm>
            <a:off x="7700325" y="4040163"/>
            <a:ext cx="3849530" cy="2220149"/>
          </a:xfrm>
          <a:prstGeom prst="rect">
            <a:avLst/>
          </a:prstGeom>
        </p:spPr>
      </p:pic>
    </p:spTree>
    <p:extLst>
      <p:ext uri="{BB962C8B-B14F-4D97-AF65-F5344CB8AC3E}">
        <p14:creationId xmlns:p14="http://schemas.microsoft.com/office/powerpoint/2010/main" val="3895480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F38022-0452-642E-EFDD-D54CACFADB9C}"/>
              </a:ext>
            </a:extLst>
          </p:cNvPr>
          <p:cNvSpPr>
            <a:spLocks noGrp="1"/>
          </p:cNvSpPr>
          <p:nvPr>
            <p:ph type="title"/>
          </p:nvPr>
        </p:nvSpPr>
        <p:spPr/>
        <p:txBody>
          <a:bodyPr/>
          <a:lstStyle/>
          <a:p>
            <a:r>
              <a:rPr lang="nl-NL" dirty="0"/>
              <a:t>Een mogelijke oplossing.</a:t>
            </a:r>
          </a:p>
        </p:txBody>
      </p:sp>
      <p:pic>
        <p:nvPicPr>
          <p:cNvPr id="7" name="Tijdelijke aanduiding voor inhoud 6">
            <a:extLst>
              <a:ext uri="{FF2B5EF4-FFF2-40B4-BE49-F238E27FC236}">
                <a16:creationId xmlns:a16="http://schemas.microsoft.com/office/drawing/2014/main" id="{2ACA1F3A-CFF4-716C-2D5E-BF227A964959}"/>
              </a:ext>
            </a:extLst>
          </p:cNvPr>
          <p:cNvPicPr>
            <a:picLocks noGrp="1" noChangeAspect="1"/>
          </p:cNvPicPr>
          <p:nvPr>
            <p:ph idx="1"/>
          </p:nvPr>
        </p:nvPicPr>
        <p:blipFill>
          <a:blip r:embed="rId3"/>
          <a:stretch>
            <a:fillRect/>
          </a:stretch>
        </p:blipFill>
        <p:spPr>
          <a:xfrm>
            <a:off x="2049864" y="1370963"/>
            <a:ext cx="7767376" cy="5490312"/>
          </a:xfrm>
        </p:spPr>
      </p:pic>
      <p:sp>
        <p:nvSpPr>
          <p:cNvPr id="4" name="Tijdelijke aanduiding voor voettekst 3">
            <a:extLst>
              <a:ext uri="{FF2B5EF4-FFF2-40B4-BE49-F238E27FC236}">
                <a16:creationId xmlns:a16="http://schemas.microsoft.com/office/drawing/2014/main" id="{366FD070-6F3E-D96B-5A75-67840CA50938}"/>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81E056BA-BD5B-2A41-42A5-165334B76ABF}"/>
              </a:ext>
            </a:extLst>
          </p:cNvPr>
          <p:cNvSpPr>
            <a:spLocks noGrp="1"/>
          </p:cNvSpPr>
          <p:nvPr>
            <p:ph type="sldNum" sz="quarter" idx="12"/>
          </p:nvPr>
        </p:nvSpPr>
        <p:spPr/>
        <p:txBody>
          <a:bodyPr/>
          <a:lstStyle/>
          <a:p>
            <a:fld id="{5C85EED0-0960-4398-B09B-A4C89905CEE8}" type="slidenum">
              <a:rPr lang="nl-NL" smtClean="0"/>
              <a:t>8</a:t>
            </a:fld>
            <a:endParaRPr lang="nl-NL"/>
          </a:p>
        </p:txBody>
      </p:sp>
    </p:spTree>
    <p:extLst>
      <p:ext uri="{BB962C8B-B14F-4D97-AF65-F5344CB8AC3E}">
        <p14:creationId xmlns:p14="http://schemas.microsoft.com/office/powerpoint/2010/main" val="489307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32719" y="329907"/>
            <a:ext cx="8099399" cy="769441"/>
          </a:xfrm>
          <a:prstGeom prst="rect">
            <a:avLst/>
          </a:prstGeom>
          <a:noFill/>
        </p:spPr>
        <p:txBody>
          <a:bodyPr wrap="square" rtlCol="0">
            <a:spAutoFit/>
          </a:bodyPr>
          <a:lstStyle/>
          <a:p>
            <a:pPr algn="ctr"/>
            <a:r>
              <a:rPr lang="nl-NL" sz="4400" dirty="0">
                <a:solidFill>
                  <a:schemeClr val="accent2"/>
                </a:solidFill>
              </a:rPr>
              <a:t>Kennismaking in groepen van 5</a:t>
            </a:r>
            <a:endParaRPr lang="nl-NL" sz="4400" b="1" dirty="0">
              <a:solidFill>
                <a:schemeClr val="accent2"/>
              </a:solidFill>
            </a:endParaRPr>
          </a:p>
        </p:txBody>
      </p:sp>
      <p:sp>
        <p:nvSpPr>
          <p:cNvPr id="5" name="Rechthoek 4"/>
          <p:cNvSpPr/>
          <p:nvPr/>
        </p:nvSpPr>
        <p:spPr>
          <a:xfrm>
            <a:off x="822274" y="1432145"/>
            <a:ext cx="7923100" cy="4811638"/>
          </a:xfrm>
          <a:prstGeom prst="rect">
            <a:avLst/>
          </a:prstGeom>
        </p:spPr>
        <p:txBody>
          <a:bodyPr wrap="square">
            <a:spAutoFit/>
          </a:bodyPr>
          <a:lstStyle/>
          <a:p>
            <a:pPr marL="457200" indent="-457200">
              <a:buBlip>
                <a:blip r:embed="rId3"/>
              </a:buBlip>
            </a:pPr>
            <a:r>
              <a:rPr lang="nl-NL" sz="2800" dirty="0"/>
              <a:t>Wat heb je zelf met onderwaterbiologie?</a:t>
            </a:r>
          </a:p>
          <a:p>
            <a:pPr marL="457200" indent="-457200">
              <a:buBlip>
                <a:blip r:embed="rId3"/>
              </a:buBlip>
            </a:pPr>
            <a:r>
              <a:rPr lang="nl-NL" sz="2800" dirty="0"/>
              <a:t>Wat versta jij onder duurzame onderwaternatuurbeleving? </a:t>
            </a:r>
          </a:p>
          <a:p>
            <a:pPr marL="457200" indent="-457200">
              <a:buBlip>
                <a:blip r:embed="rId3"/>
              </a:buBlip>
            </a:pPr>
            <a:r>
              <a:rPr lang="nl-NL" sz="2800" dirty="0"/>
              <a:t>Wat is voor jou “goed” duikwater?</a:t>
            </a:r>
          </a:p>
          <a:p>
            <a:pPr marL="457200" indent="-457200">
              <a:buBlip>
                <a:blip r:embed="rId3"/>
              </a:buBlip>
            </a:pPr>
            <a:r>
              <a:rPr lang="nl-NL" sz="2800" dirty="0"/>
              <a:t>Heb jij de enquête van de NOB ingevuld? (Enquête????)</a:t>
            </a:r>
          </a:p>
          <a:p>
            <a:pPr marL="457200" indent="-457200">
              <a:buBlip>
                <a:blip r:embed="rId3"/>
              </a:buBlip>
            </a:pPr>
            <a:r>
              <a:rPr lang="nl-NL" sz="2800" dirty="0"/>
              <a:t>Al eens meegedaan aan een NOB biologie specialisatie?</a:t>
            </a:r>
          </a:p>
          <a:p>
            <a:pPr marL="457200" indent="-457200">
              <a:buBlip>
                <a:blip r:embed="rId3"/>
              </a:buBlip>
            </a:pPr>
            <a:r>
              <a:rPr lang="nl-NL" sz="2800" dirty="0"/>
              <a:t>Zelf al eens een NOB biologie specialisatie gegeven binnen (eigen) vereniging?</a:t>
            </a:r>
          </a:p>
          <a:p>
            <a:pPr marL="457200" indent="-457200">
              <a:buBlip>
                <a:blip r:embed="rId3"/>
              </a:buBlip>
            </a:pPr>
            <a:endParaRPr lang="nl-NL" sz="2667" dirty="0"/>
          </a:p>
        </p:txBody>
      </p:sp>
      <p:pic>
        <p:nvPicPr>
          <p:cNvPr id="8" name="Afbeelding 1">
            <a:extLst>
              <a:ext uri="{FF2B5EF4-FFF2-40B4-BE49-F238E27FC236}">
                <a16:creationId xmlns:a16="http://schemas.microsoft.com/office/drawing/2014/main" id="{6E31A4C1-5F3F-45E2-9571-399190C63793}"/>
              </a:ext>
            </a:extLst>
          </p:cNvPr>
          <p:cNvPicPr>
            <a:picLocks noChangeAspect="1"/>
          </p:cNvPicPr>
          <p:nvPr/>
        </p:nvPicPr>
        <p:blipFill>
          <a:blip r:embed="rId4"/>
          <a:srcRect/>
          <a:stretch>
            <a:fillRect/>
          </a:stretch>
        </p:blipFill>
        <p:spPr bwMode="auto">
          <a:xfrm>
            <a:off x="223233" y="1032727"/>
            <a:ext cx="498475" cy="498475"/>
          </a:xfrm>
          <a:prstGeom prst="rect">
            <a:avLst/>
          </a:prstGeom>
          <a:noFill/>
          <a:ln w="9525">
            <a:noFill/>
            <a:miter lim="800000"/>
            <a:headEnd/>
            <a:tailEnd/>
          </a:ln>
        </p:spPr>
      </p:pic>
      <p:sp>
        <p:nvSpPr>
          <p:cNvPr id="3" name="Tijdelijke aanduiding voor voettekst 2">
            <a:extLst>
              <a:ext uri="{FF2B5EF4-FFF2-40B4-BE49-F238E27FC236}">
                <a16:creationId xmlns:a16="http://schemas.microsoft.com/office/drawing/2014/main" id="{998368C1-6EBA-1FE1-4F54-886F94A1818A}"/>
              </a:ext>
            </a:extLst>
          </p:cNvPr>
          <p:cNvSpPr>
            <a:spLocks noGrp="1"/>
          </p:cNvSpPr>
          <p:nvPr>
            <p:ph type="ftr" sz="quarter" idx="11"/>
          </p:nvPr>
        </p:nvSpPr>
        <p:spPr/>
        <p:txBody>
          <a:bodyPr/>
          <a:lstStyle/>
          <a:p>
            <a:r>
              <a:rPr lang="nl-NL"/>
              <a:t>NOB Workshop ongevallen simulatie 2024</a:t>
            </a:r>
          </a:p>
        </p:txBody>
      </p:sp>
      <p:sp>
        <p:nvSpPr>
          <p:cNvPr id="4" name="Tijdelijke aanduiding voor dianummer 3">
            <a:extLst>
              <a:ext uri="{FF2B5EF4-FFF2-40B4-BE49-F238E27FC236}">
                <a16:creationId xmlns:a16="http://schemas.microsoft.com/office/drawing/2014/main" id="{E6CEFBB3-1CE8-0943-EBDF-73FD08733622}"/>
              </a:ext>
            </a:extLst>
          </p:cNvPr>
          <p:cNvSpPr>
            <a:spLocks noGrp="1"/>
          </p:cNvSpPr>
          <p:nvPr>
            <p:ph type="sldNum" sz="quarter" idx="12"/>
          </p:nvPr>
        </p:nvSpPr>
        <p:spPr/>
        <p:txBody>
          <a:bodyPr/>
          <a:lstStyle/>
          <a:p>
            <a:fld id="{5C85EED0-0960-4398-B09B-A4C89905CEE8}" type="slidenum">
              <a:rPr lang="nl-NL" smtClean="0"/>
              <a:t>9</a:t>
            </a:fld>
            <a:endParaRPr lang="nl-NL"/>
          </a:p>
        </p:txBody>
      </p:sp>
      <p:pic>
        <p:nvPicPr>
          <p:cNvPr id="9" name="Afbeelding 8">
            <a:extLst>
              <a:ext uri="{FF2B5EF4-FFF2-40B4-BE49-F238E27FC236}">
                <a16:creationId xmlns:a16="http://schemas.microsoft.com/office/drawing/2014/main" id="{5188DEE0-35D8-43F1-B1CA-3401247D9B99}"/>
              </a:ext>
            </a:extLst>
          </p:cNvPr>
          <p:cNvPicPr>
            <a:picLocks noChangeAspect="1"/>
          </p:cNvPicPr>
          <p:nvPr/>
        </p:nvPicPr>
        <p:blipFill>
          <a:blip r:embed="rId5"/>
          <a:stretch>
            <a:fillRect/>
          </a:stretch>
        </p:blipFill>
        <p:spPr>
          <a:xfrm>
            <a:off x="8908556" y="937548"/>
            <a:ext cx="2014171" cy="1975437"/>
          </a:xfrm>
          <a:prstGeom prst="rect">
            <a:avLst/>
          </a:prstGeom>
        </p:spPr>
      </p:pic>
      <p:pic>
        <p:nvPicPr>
          <p:cNvPr id="1026" name="Picture 2" descr="Stockillustratie nswi15 NewStopWatchIcon nswi - english - timer and  stopwatch icon. - countdown timer. - 15 minutes - simple black pictogram -  xxl e10087 | Adobe Stock">
            <a:extLst>
              <a:ext uri="{FF2B5EF4-FFF2-40B4-BE49-F238E27FC236}">
                <a16:creationId xmlns:a16="http://schemas.microsoft.com/office/drawing/2014/main" id="{B8D08485-42DE-4FD0-CBA2-FBAF248AEA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5581" y="366059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915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2AAF5E-6D03-AC58-C3E8-00A488982340}"/>
              </a:ext>
            </a:extLst>
          </p:cNvPr>
          <p:cNvSpPr>
            <a:spLocks noGrp="1"/>
          </p:cNvSpPr>
          <p:nvPr>
            <p:ph type="title"/>
          </p:nvPr>
        </p:nvSpPr>
        <p:spPr/>
        <p:txBody>
          <a:bodyPr/>
          <a:lstStyle/>
          <a:p>
            <a:r>
              <a:rPr lang="nl-NL" dirty="0"/>
              <a:t>Wat doen wij/ Wat willen jullie?</a:t>
            </a:r>
          </a:p>
        </p:txBody>
      </p:sp>
      <p:sp>
        <p:nvSpPr>
          <p:cNvPr id="3" name="Tijdelijke aanduiding voor inhoud 2">
            <a:extLst>
              <a:ext uri="{FF2B5EF4-FFF2-40B4-BE49-F238E27FC236}">
                <a16:creationId xmlns:a16="http://schemas.microsoft.com/office/drawing/2014/main" id="{294A3D8B-C08C-EEC3-809D-3030BDEDAF8B}"/>
              </a:ext>
            </a:extLst>
          </p:cNvPr>
          <p:cNvSpPr>
            <a:spLocks noGrp="1"/>
          </p:cNvSpPr>
          <p:nvPr>
            <p:ph idx="1"/>
          </p:nvPr>
        </p:nvSpPr>
        <p:spPr/>
        <p:txBody>
          <a:bodyPr/>
          <a:lstStyle/>
          <a:p>
            <a:r>
              <a:rPr lang="nl-NL" dirty="0"/>
              <a:t>Als vereniging op het gebied van de promotie van onderwaternatuur?</a:t>
            </a:r>
          </a:p>
          <a:p>
            <a:r>
              <a:rPr lang="nl-NL" dirty="0"/>
              <a:t>Wat kunnen wij van elkaar leren/lenen?</a:t>
            </a:r>
          </a:p>
        </p:txBody>
      </p:sp>
      <p:sp>
        <p:nvSpPr>
          <p:cNvPr id="4" name="Tijdelijke aanduiding voor voettekst 3">
            <a:extLst>
              <a:ext uri="{FF2B5EF4-FFF2-40B4-BE49-F238E27FC236}">
                <a16:creationId xmlns:a16="http://schemas.microsoft.com/office/drawing/2014/main" id="{DD02EB48-95EF-F897-6D1F-670CB781F334}"/>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78105645-0932-1364-C303-815300EE0C10}"/>
              </a:ext>
            </a:extLst>
          </p:cNvPr>
          <p:cNvSpPr>
            <a:spLocks noGrp="1"/>
          </p:cNvSpPr>
          <p:nvPr>
            <p:ph type="sldNum" sz="quarter" idx="12"/>
          </p:nvPr>
        </p:nvSpPr>
        <p:spPr/>
        <p:txBody>
          <a:bodyPr/>
          <a:lstStyle/>
          <a:p>
            <a:fld id="{5C85EED0-0960-4398-B09B-A4C89905CEE8}" type="slidenum">
              <a:rPr lang="nl-NL" smtClean="0"/>
              <a:t>10</a:t>
            </a:fld>
            <a:endParaRPr lang="nl-NL"/>
          </a:p>
        </p:txBody>
      </p:sp>
      <p:pic>
        <p:nvPicPr>
          <p:cNvPr id="7" name="Afbeelding 6">
            <a:extLst>
              <a:ext uri="{FF2B5EF4-FFF2-40B4-BE49-F238E27FC236}">
                <a16:creationId xmlns:a16="http://schemas.microsoft.com/office/drawing/2014/main" id="{48291236-4302-463F-A774-DFB80ED76AA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327" t="11977" r="4277" b="13398"/>
          <a:stretch/>
        </p:blipFill>
        <p:spPr>
          <a:xfrm>
            <a:off x="343546" y="3236909"/>
            <a:ext cx="5752454" cy="3484566"/>
          </a:xfrm>
          <a:prstGeom prst="rect">
            <a:avLst/>
          </a:prstGeom>
        </p:spPr>
      </p:pic>
      <p:pic>
        <p:nvPicPr>
          <p:cNvPr id="8" name="Afbeelding 1">
            <a:extLst>
              <a:ext uri="{FF2B5EF4-FFF2-40B4-BE49-F238E27FC236}">
                <a16:creationId xmlns:a16="http://schemas.microsoft.com/office/drawing/2014/main" id="{ADDA0082-A9FF-451F-84F7-E0F05FF97534}"/>
              </a:ext>
            </a:extLst>
          </p:cNvPr>
          <p:cNvPicPr>
            <a:picLocks noChangeAspect="1"/>
          </p:cNvPicPr>
          <p:nvPr/>
        </p:nvPicPr>
        <p:blipFill>
          <a:blip r:embed="rId4"/>
          <a:srcRect/>
          <a:stretch>
            <a:fillRect/>
          </a:stretch>
        </p:blipFill>
        <p:spPr bwMode="auto">
          <a:xfrm>
            <a:off x="268948" y="1192213"/>
            <a:ext cx="498475" cy="498475"/>
          </a:xfrm>
          <a:prstGeom prst="rect">
            <a:avLst/>
          </a:prstGeom>
          <a:noFill/>
          <a:ln w="9525">
            <a:noFill/>
            <a:miter lim="800000"/>
            <a:headEnd/>
            <a:tailEnd/>
          </a:ln>
        </p:spPr>
      </p:pic>
      <p:pic>
        <p:nvPicPr>
          <p:cNvPr id="9" name="Afbeelding 8">
            <a:extLst>
              <a:ext uri="{FF2B5EF4-FFF2-40B4-BE49-F238E27FC236}">
                <a16:creationId xmlns:a16="http://schemas.microsoft.com/office/drawing/2014/main" id="{A1B1B331-9E24-40D9-A09A-0291022DD1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3236909"/>
            <a:ext cx="4734733" cy="3551049"/>
          </a:xfrm>
          <a:prstGeom prst="rect">
            <a:avLst/>
          </a:prstGeom>
        </p:spPr>
      </p:pic>
    </p:spTree>
    <p:extLst>
      <p:ext uri="{BB962C8B-B14F-4D97-AF65-F5344CB8AC3E}">
        <p14:creationId xmlns:p14="http://schemas.microsoft.com/office/powerpoint/2010/main" val="2682603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4CEC2E-8F85-F777-4AF6-C6BB180DD4C7}"/>
              </a:ext>
            </a:extLst>
          </p:cNvPr>
          <p:cNvSpPr>
            <a:spLocks noGrp="1"/>
          </p:cNvSpPr>
          <p:nvPr>
            <p:ph type="title"/>
          </p:nvPr>
        </p:nvSpPr>
        <p:spPr>
          <a:xfrm>
            <a:off x="838200" y="92766"/>
            <a:ext cx="10515600" cy="1325563"/>
          </a:xfrm>
        </p:spPr>
        <p:txBody>
          <a:bodyPr/>
          <a:lstStyle/>
          <a:p>
            <a:r>
              <a:rPr lang="nl-NL" dirty="0"/>
              <a:t>Wat biedt de NOB nu al?</a:t>
            </a:r>
          </a:p>
        </p:txBody>
      </p:sp>
      <p:sp>
        <p:nvSpPr>
          <p:cNvPr id="3" name="Tijdelijke aanduiding voor inhoud 2">
            <a:extLst>
              <a:ext uri="{FF2B5EF4-FFF2-40B4-BE49-F238E27FC236}">
                <a16:creationId xmlns:a16="http://schemas.microsoft.com/office/drawing/2014/main" id="{0C69F448-708C-5EF7-2719-3947CB57E28D}"/>
              </a:ext>
            </a:extLst>
          </p:cNvPr>
          <p:cNvSpPr>
            <a:spLocks noGrp="1"/>
          </p:cNvSpPr>
          <p:nvPr>
            <p:ph idx="1"/>
          </p:nvPr>
        </p:nvSpPr>
        <p:spPr>
          <a:xfrm>
            <a:off x="838200" y="1143700"/>
            <a:ext cx="10515600" cy="4351338"/>
          </a:xfrm>
        </p:spPr>
        <p:txBody>
          <a:bodyPr/>
          <a:lstStyle/>
          <a:p>
            <a:r>
              <a:rPr lang="nl-NL" dirty="0"/>
              <a:t>1* hoofdstuk 7</a:t>
            </a:r>
          </a:p>
          <a:p>
            <a:r>
              <a:rPr lang="nl-NL" dirty="0"/>
              <a:t>Onderwaterbiologie Nederland (Na 1*/junior O.W.) </a:t>
            </a:r>
          </a:p>
          <a:p>
            <a:r>
              <a:rPr lang="nl-NL" dirty="0"/>
              <a:t>Onderwaterbiologie Wereldwijd (Na 2*)</a:t>
            </a:r>
          </a:p>
          <a:p>
            <a:r>
              <a:rPr lang="nl-NL" dirty="0"/>
              <a:t>Specialisatie Biolodrie</a:t>
            </a:r>
          </a:p>
          <a:p>
            <a:r>
              <a:rPr lang="nl-NL" dirty="0"/>
              <a:t>Workshop Duurzaam Duiken voor instructeurs</a:t>
            </a:r>
          </a:p>
        </p:txBody>
      </p:sp>
      <p:sp>
        <p:nvSpPr>
          <p:cNvPr id="4" name="Tijdelijke aanduiding voor voettekst 3">
            <a:extLst>
              <a:ext uri="{FF2B5EF4-FFF2-40B4-BE49-F238E27FC236}">
                <a16:creationId xmlns:a16="http://schemas.microsoft.com/office/drawing/2014/main" id="{33E32210-FDD4-0B9D-35B5-79D3A7497B4F}"/>
              </a:ext>
            </a:extLst>
          </p:cNvPr>
          <p:cNvSpPr>
            <a:spLocks noGrp="1"/>
          </p:cNvSpPr>
          <p:nvPr>
            <p:ph type="ftr" sz="quarter" idx="11"/>
          </p:nvPr>
        </p:nvSpPr>
        <p:spPr/>
        <p:txBody>
          <a:bodyPr/>
          <a:lstStyle/>
          <a:p>
            <a:r>
              <a:rPr lang="nl-NL" dirty="0"/>
              <a:t>NOB verenigingsbijeenkomst onderwaternatuur 2024</a:t>
            </a:r>
          </a:p>
        </p:txBody>
      </p:sp>
      <p:sp>
        <p:nvSpPr>
          <p:cNvPr id="5" name="Tijdelijke aanduiding voor dianummer 4">
            <a:extLst>
              <a:ext uri="{FF2B5EF4-FFF2-40B4-BE49-F238E27FC236}">
                <a16:creationId xmlns:a16="http://schemas.microsoft.com/office/drawing/2014/main" id="{8E00BA4E-FBD8-06E1-1E02-74AF3D61594D}"/>
              </a:ext>
            </a:extLst>
          </p:cNvPr>
          <p:cNvSpPr>
            <a:spLocks noGrp="1"/>
          </p:cNvSpPr>
          <p:nvPr>
            <p:ph type="sldNum" sz="quarter" idx="12"/>
          </p:nvPr>
        </p:nvSpPr>
        <p:spPr/>
        <p:txBody>
          <a:bodyPr/>
          <a:lstStyle/>
          <a:p>
            <a:fld id="{5C85EED0-0960-4398-B09B-A4C89905CEE8}" type="slidenum">
              <a:rPr lang="nl-NL" smtClean="0"/>
              <a:t>11</a:t>
            </a:fld>
            <a:endParaRPr lang="nl-NL"/>
          </a:p>
        </p:txBody>
      </p:sp>
      <p:pic>
        <p:nvPicPr>
          <p:cNvPr id="1026" name="Picture 2" descr="1-Ster Opleiding">
            <a:extLst>
              <a:ext uri="{FF2B5EF4-FFF2-40B4-BE49-F238E27FC236}">
                <a16:creationId xmlns:a16="http://schemas.microsoft.com/office/drawing/2014/main" id="{F1975307-208E-4DC5-EFAC-07C0F1F99D8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23" y="3870406"/>
            <a:ext cx="2457200" cy="22437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pecialisatie onderwaterbiologie">
            <a:extLst>
              <a:ext uri="{FF2B5EF4-FFF2-40B4-BE49-F238E27FC236}">
                <a16:creationId xmlns:a16="http://schemas.microsoft.com/office/drawing/2014/main" id="{872CF171-6C45-0E4A-0A56-8F02E7A4B28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6120" y="3768777"/>
            <a:ext cx="1590856" cy="26281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EC2E9CC-F936-EC92-EF81-14D4841141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546" y="3803196"/>
            <a:ext cx="2562573" cy="2265315"/>
          </a:xfrm>
          <a:prstGeom prst="rect">
            <a:avLst/>
          </a:prstGeom>
          <a:noFill/>
          <a:extLst>
            <a:ext uri="{909E8E84-426E-40DD-AFC4-6F175D3DCCD1}">
              <a14:hiddenFill xmlns:a14="http://schemas.microsoft.com/office/drawing/2010/main">
                <a:solidFill>
                  <a:srgbClr val="FFFFFF"/>
                </a:solidFill>
              </a14:hiddenFill>
            </a:ext>
          </a:extLst>
        </p:spPr>
      </p:pic>
      <p:pic>
        <p:nvPicPr>
          <p:cNvPr id="9" name="Afbeelding 8">
            <a:extLst>
              <a:ext uri="{FF2B5EF4-FFF2-40B4-BE49-F238E27FC236}">
                <a16:creationId xmlns:a16="http://schemas.microsoft.com/office/drawing/2014/main" id="{D62B2B11-22C7-6A12-3866-9E404401BD6C}"/>
              </a:ext>
            </a:extLst>
          </p:cNvPr>
          <p:cNvPicPr>
            <a:picLocks noChangeAspect="1"/>
          </p:cNvPicPr>
          <p:nvPr/>
        </p:nvPicPr>
        <p:blipFill>
          <a:blip r:embed="rId5"/>
          <a:stretch>
            <a:fillRect/>
          </a:stretch>
        </p:blipFill>
        <p:spPr>
          <a:xfrm>
            <a:off x="8833551" y="3950172"/>
            <a:ext cx="3312926" cy="2265315"/>
          </a:xfrm>
          <a:prstGeom prst="rect">
            <a:avLst/>
          </a:prstGeom>
        </p:spPr>
      </p:pic>
      <p:pic>
        <p:nvPicPr>
          <p:cNvPr id="7" name="Picture 4" descr="Voorbeeld van afbeelding">
            <a:extLst>
              <a:ext uri="{FF2B5EF4-FFF2-40B4-BE49-F238E27FC236}">
                <a16:creationId xmlns:a16="http://schemas.microsoft.com/office/drawing/2014/main" id="{21DDD01C-B253-46FD-972F-9FC01EB83686}"/>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414" t="6723" r="6409" b="1991"/>
          <a:stretch/>
        </p:blipFill>
        <p:spPr bwMode="auto">
          <a:xfrm>
            <a:off x="6852408" y="3693237"/>
            <a:ext cx="2072648" cy="292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822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7E7D98-245E-C9A9-E112-DF314578E102}"/>
              </a:ext>
            </a:extLst>
          </p:cNvPr>
          <p:cNvSpPr>
            <a:spLocks noGrp="1"/>
          </p:cNvSpPr>
          <p:nvPr>
            <p:ph type="title"/>
          </p:nvPr>
        </p:nvSpPr>
        <p:spPr/>
        <p:txBody>
          <a:bodyPr>
            <a:normAutofit/>
          </a:bodyPr>
          <a:lstStyle/>
          <a:p>
            <a:r>
              <a:rPr lang="nl-NL" dirty="0"/>
              <a:t>Wat kunnen wij van elkaar leren/lenen?</a:t>
            </a:r>
          </a:p>
        </p:txBody>
      </p:sp>
      <p:sp>
        <p:nvSpPr>
          <p:cNvPr id="3" name="Tijdelijke aanduiding voor inhoud 2">
            <a:extLst>
              <a:ext uri="{FF2B5EF4-FFF2-40B4-BE49-F238E27FC236}">
                <a16:creationId xmlns:a16="http://schemas.microsoft.com/office/drawing/2014/main" id="{2A33CBD7-5666-097B-F0EF-22E1FACFE248}"/>
              </a:ext>
            </a:extLst>
          </p:cNvPr>
          <p:cNvSpPr>
            <a:spLocks noGrp="1"/>
          </p:cNvSpPr>
          <p:nvPr>
            <p:ph idx="1"/>
          </p:nvPr>
        </p:nvSpPr>
        <p:spPr/>
        <p:txBody>
          <a:bodyPr/>
          <a:lstStyle/>
          <a:p>
            <a:endParaRPr lang="nl-NL" dirty="0"/>
          </a:p>
        </p:txBody>
      </p:sp>
      <p:sp>
        <p:nvSpPr>
          <p:cNvPr id="4" name="Tijdelijke aanduiding voor voettekst 3">
            <a:extLst>
              <a:ext uri="{FF2B5EF4-FFF2-40B4-BE49-F238E27FC236}">
                <a16:creationId xmlns:a16="http://schemas.microsoft.com/office/drawing/2014/main" id="{50D5C8E7-990B-4A3A-CFEA-CB5C4413C86D}"/>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1F4E1C73-FE37-7601-E270-1D6CBE39499C}"/>
              </a:ext>
            </a:extLst>
          </p:cNvPr>
          <p:cNvSpPr>
            <a:spLocks noGrp="1"/>
          </p:cNvSpPr>
          <p:nvPr>
            <p:ph type="sldNum" sz="quarter" idx="12"/>
          </p:nvPr>
        </p:nvSpPr>
        <p:spPr/>
        <p:txBody>
          <a:bodyPr/>
          <a:lstStyle/>
          <a:p>
            <a:fld id="{5C85EED0-0960-4398-B09B-A4C89905CEE8}" type="slidenum">
              <a:rPr lang="nl-NL" smtClean="0"/>
              <a:t>12</a:t>
            </a:fld>
            <a:endParaRPr lang="nl-NL"/>
          </a:p>
        </p:txBody>
      </p:sp>
      <p:pic>
        <p:nvPicPr>
          <p:cNvPr id="6" name="Afbeelding 5">
            <a:extLst>
              <a:ext uri="{FF2B5EF4-FFF2-40B4-BE49-F238E27FC236}">
                <a16:creationId xmlns:a16="http://schemas.microsoft.com/office/drawing/2014/main" id="{9CA63F68-CCF4-F8DF-665F-86E313281D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470" t="7618" r="16017" b="2848"/>
          <a:stretch/>
        </p:blipFill>
        <p:spPr>
          <a:xfrm>
            <a:off x="8817864" y="173763"/>
            <a:ext cx="3239457" cy="3195380"/>
          </a:xfrm>
          <a:prstGeom prst="rect">
            <a:avLst/>
          </a:prstGeom>
        </p:spPr>
      </p:pic>
      <p:pic>
        <p:nvPicPr>
          <p:cNvPr id="7" name="Afbeelding 6">
            <a:extLst>
              <a:ext uri="{FF2B5EF4-FFF2-40B4-BE49-F238E27FC236}">
                <a16:creationId xmlns:a16="http://schemas.microsoft.com/office/drawing/2014/main" id="{D25C315D-58C9-8626-5610-8A85F75DD4BF}"/>
              </a:ext>
            </a:extLst>
          </p:cNvPr>
          <p:cNvPicPr>
            <a:picLocks noChangeAspect="1"/>
          </p:cNvPicPr>
          <p:nvPr/>
        </p:nvPicPr>
        <p:blipFill>
          <a:blip r:embed="rId3"/>
          <a:stretch>
            <a:fillRect/>
          </a:stretch>
        </p:blipFill>
        <p:spPr>
          <a:xfrm>
            <a:off x="7901553" y="3469655"/>
            <a:ext cx="4290447" cy="3214535"/>
          </a:xfrm>
          <a:prstGeom prst="rect">
            <a:avLst/>
          </a:prstGeom>
        </p:spPr>
      </p:pic>
      <p:pic>
        <p:nvPicPr>
          <p:cNvPr id="8" name="Afbeelding 7">
            <a:extLst>
              <a:ext uri="{FF2B5EF4-FFF2-40B4-BE49-F238E27FC236}">
                <a16:creationId xmlns:a16="http://schemas.microsoft.com/office/drawing/2014/main" id="{5B51301D-D876-22C5-0576-B3F0CC7C228F}"/>
              </a:ext>
            </a:extLst>
          </p:cNvPr>
          <p:cNvPicPr>
            <a:picLocks noChangeAspect="1"/>
          </p:cNvPicPr>
          <p:nvPr/>
        </p:nvPicPr>
        <p:blipFill>
          <a:blip r:embed="rId4"/>
          <a:stretch>
            <a:fillRect/>
          </a:stretch>
        </p:blipFill>
        <p:spPr>
          <a:xfrm rot="573429">
            <a:off x="5932616" y="1330855"/>
            <a:ext cx="3451524" cy="4940924"/>
          </a:xfrm>
          <a:prstGeom prst="rect">
            <a:avLst/>
          </a:prstGeom>
        </p:spPr>
      </p:pic>
      <p:pic>
        <p:nvPicPr>
          <p:cNvPr id="9" name="Tijdelijke aanduiding voor inhoud 6">
            <a:extLst>
              <a:ext uri="{FF2B5EF4-FFF2-40B4-BE49-F238E27FC236}">
                <a16:creationId xmlns:a16="http://schemas.microsoft.com/office/drawing/2014/main" id="{62FBD047-A0D9-914E-F47C-3AD403B3E6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845273">
            <a:off x="-42992" y="3799906"/>
            <a:ext cx="4147346" cy="2764897"/>
          </a:xfrm>
          <a:prstGeom prst="rect">
            <a:avLst/>
          </a:prstGeom>
        </p:spPr>
      </p:pic>
      <p:pic>
        <p:nvPicPr>
          <p:cNvPr id="10" name="Afbeelding 9">
            <a:extLst>
              <a:ext uri="{FF2B5EF4-FFF2-40B4-BE49-F238E27FC236}">
                <a16:creationId xmlns:a16="http://schemas.microsoft.com/office/drawing/2014/main" id="{00E07882-2CBB-A15D-67A8-326A1DAD4B1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000" t="9033" b="7315"/>
          <a:stretch/>
        </p:blipFill>
        <p:spPr>
          <a:xfrm rot="20333302">
            <a:off x="3345082" y="1665198"/>
            <a:ext cx="3351965" cy="4427395"/>
          </a:xfrm>
          <a:prstGeom prst="rect">
            <a:avLst/>
          </a:prstGeom>
        </p:spPr>
      </p:pic>
    </p:spTree>
    <p:extLst>
      <p:ext uri="{BB962C8B-B14F-4D97-AF65-F5344CB8AC3E}">
        <p14:creationId xmlns:p14="http://schemas.microsoft.com/office/powerpoint/2010/main" val="310365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DBD622-7DC8-EC09-C0E3-92C91372014D}"/>
              </a:ext>
            </a:extLst>
          </p:cNvPr>
          <p:cNvSpPr>
            <a:spLocks noGrp="1"/>
          </p:cNvSpPr>
          <p:nvPr>
            <p:ph type="title"/>
          </p:nvPr>
        </p:nvSpPr>
        <p:spPr/>
        <p:txBody>
          <a:bodyPr/>
          <a:lstStyle/>
          <a:p>
            <a:r>
              <a:rPr lang="nl-NL" dirty="0"/>
              <a:t>Escaperoom spel</a:t>
            </a:r>
          </a:p>
        </p:txBody>
      </p:sp>
      <p:sp>
        <p:nvSpPr>
          <p:cNvPr id="4" name="Tijdelijke aanduiding voor voettekst 3">
            <a:extLst>
              <a:ext uri="{FF2B5EF4-FFF2-40B4-BE49-F238E27FC236}">
                <a16:creationId xmlns:a16="http://schemas.microsoft.com/office/drawing/2014/main" id="{602DAA12-918E-D9D2-E7F2-CE6C601A2242}"/>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FCE403E2-5FA1-33CD-3717-73CA9366F3CF}"/>
              </a:ext>
            </a:extLst>
          </p:cNvPr>
          <p:cNvSpPr>
            <a:spLocks noGrp="1"/>
          </p:cNvSpPr>
          <p:nvPr>
            <p:ph type="sldNum" sz="quarter" idx="12"/>
          </p:nvPr>
        </p:nvSpPr>
        <p:spPr/>
        <p:txBody>
          <a:bodyPr/>
          <a:lstStyle/>
          <a:p>
            <a:fld id="{5C85EED0-0960-4398-B09B-A4C89905CEE8}" type="slidenum">
              <a:rPr lang="nl-NL" smtClean="0"/>
              <a:t>13</a:t>
            </a:fld>
            <a:endParaRPr lang="nl-NL"/>
          </a:p>
        </p:txBody>
      </p:sp>
      <p:pic>
        <p:nvPicPr>
          <p:cNvPr id="8" name="Tijdelijke aanduiding voor inhoud 7">
            <a:extLst>
              <a:ext uri="{FF2B5EF4-FFF2-40B4-BE49-F238E27FC236}">
                <a16:creationId xmlns:a16="http://schemas.microsoft.com/office/drawing/2014/main" id="{C6A8BD81-4869-4181-ACB4-AEA9CFE60667}"/>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6047" r="10803"/>
          <a:stretch/>
        </p:blipFill>
        <p:spPr>
          <a:xfrm>
            <a:off x="838199" y="1847850"/>
            <a:ext cx="2121977" cy="4351338"/>
          </a:xfrm>
          <a:prstGeom prst="rect">
            <a:avLst/>
          </a:prstGeom>
          <a:ln>
            <a:noFill/>
          </a:ln>
          <a:effectLst>
            <a:softEdge rad="112500"/>
          </a:effectLst>
        </p:spPr>
      </p:pic>
      <p:pic>
        <p:nvPicPr>
          <p:cNvPr id="10" name="Afbeelding 9">
            <a:extLst>
              <a:ext uri="{FF2B5EF4-FFF2-40B4-BE49-F238E27FC236}">
                <a16:creationId xmlns:a16="http://schemas.microsoft.com/office/drawing/2014/main" id="{4D4922A6-EC95-408B-93B9-ED41D43F9F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277746">
            <a:off x="6485286" y="1076476"/>
            <a:ext cx="4478688" cy="298579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2" name="Afbeelding 11">
            <a:extLst>
              <a:ext uri="{FF2B5EF4-FFF2-40B4-BE49-F238E27FC236}">
                <a16:creationId xmlns:a16="http://schemas.microsoft.com/office/drawing/2014/main" id="{C0F525DB-982C-48C8-ACC7-110659EFF7C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517" t="12655" r="32574" b="13673"/>
          <a:stretch/>
        </p:blipFill>
        <p:spPr>
          <a:xfrm>
            <a:off x="3843580" y="2808604"/>
            <a:ext cx="2944678" cy="30187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9" name="Afbeelding 1">
            <a:extLst>
              <a:ext uri="{FF2B5EF4-FFF2-40B4-BE49-F238E27FC236}">
                <a16:creationId xmlns:a16="http://schemas.microsoft.com/office/drawing/2014/main" id="{AA853B92-12D1-43E2-9482-33FA0A68FCAE}"/>
              </a:ext>
            </a:extLst>
          </p:cNvPr>
          <p:cNvPicPr>
            <a:picLocks noChangeAspect="1"/>
          </p:cNvPicPr>
          <p:nvPr/>
        </p:nvPicPr>
        <p:blipFill>
          <a:blip r:embed="rId5"/>
          <a:srcRect/>
          <a:stretch>
            <a:fillRect/>
          </a:stretch>
        </p:blipFill>
        <p:spPr bwMode="auto">
          <a:xfrm>
            <a:off x="268948" y="1192213"/>
            <a:ext cx="498475" cy="498475"/>
          </a:xfrm>
          <a:prstGeom prst="rect">
            <a:avLst/>
          </a:prstGeom>
          <a:noFill/>
          <a:ln w="9525">
            <a:noFill/>
            <a:miter lim="800000"/>
            <a:headEnd/>
            <a:tailEnd/>
          </a:ln>
        </p:spPr>
      </p:pic>
      <p:pic>
        <p:nvPicPr>
          <p:cNvPr id="11" name="Afbeelding 10">
            <a:extLst>
              <a:ext uri="{FF2B5EF4-FFF2-40B4-BE49-F238E27FC236}">
                <a16:creationId xmlns:a16="http://schemas.microsoft.com/office/drawing/2014/main" id="{1B5F4C94-2372-4F18-B804-A69671FD6D5D}"/>
              </a:ext>
            </a:extLst>
          </p:cNvPr>
          <p:cNvPicPr>
            <a:picLocks noChangeAspect="1"/>
          </p:cNvPicPr>
          <p:nvPr/>
        </p:nvPicPr>
        <p:blipFill>
          <a:blip r:embed="rId6"/>
          <a:stretch>
            <a:fillRect/>
          </a:stretch>
        </p:blipFill>
        <p:spPr>
          <a:xfrm>
            <a:off x="10544412" y="4660557"/>
            <a:ext cx="1572422" cy="1542183"/>
          </a:xfrm>
          <a:prstGeom prst="rect">
            <a:avLst/>
          </a:prstGeom>
        </p:spPr>
      </p:pic>
    </p:spTree>
    <p:extLst>
      <p:ext uri="{BB962C8B-B14F-4D97-AF65-F5344CB8AC3E}">
        <p14:creationId xmlns:p14="http://schemas.microsoft.com/office/powerpoint/2010/main" val="1962185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179F88-C934-4C90-B464-27C6DB903668}"/>
              </a:ext>
            </a:extLst>
          </p:cNvPr>
          <p:cNvSpPr>
            <a:spLocks noGrp="1"/>
          </p:cNvSpPr>
          <p:nvPr>
            <p:ph type="title"/>
          </p:nvPr>
        </p:nvSpPr>
        <p:spPr>
          <a:xfrm>
            <a:off x="140776" y="458115"/>
            <a:ext cx="10515600" cy="1325563"/>
          </a:xfrm>
        </p:spPr>
        <p:txBody>
          <a:bodyPr/>
          <a:lstStyle/>
          <a:p>
            <a:r>
              <a:rPr lang="nl-NL" dirty="0"/>
              <a:t>De antwoorden</a:t>
            </a:r>
            <a:br>
              <a:rPr lang="nl-NL" dirty="0"/>
            </a:br>
            <a:r>
              <a:rPr lang="nl-NL" dirty="0"/>
              <a:t>Spel 1</a:t>
            </a:r>
          </a:p>
        </p:txBody>
      </p:sp>
      <p:sp>
        <p:nvSpPr>
          <p:cNvPr id="4" name="Tijdelijke aanduiding voor voettekst 3">
            <a:extLst>
              <a:ext uri="{FF2B5EF4-FFF2-40B4-BE49-F238E27FC236}">
                <a16:creationId xmlns:a16="http://schemas.microsoft.com/office/drawing/2014/main" id="{FE2CA2AC-4419-403B-9D7E-1F469E1CD471}"/>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A633F7ED-581B-4B9E-A1BE-F48AE8F8029A}"/>
              </a:ext>
            </a:extLst>
          </p:cNvPr>
          <p:cNvSpPr>
            <a:spLocks noGrp="1"/>
          </p:cNvSpPr>
          <p:nvPr>
            <p:ph type="sldNum" sz="quarter" idx="12"/>
          </p:nvPr>
        </p:nvSpPr>
        <p:spPr/>
        <p:txBody>
          <a:bodyPr/>
          <a:lstStyle/>
          <a:p>
            <a:fld id="{5C85EED0-0960-4398-B09B-A4C89905CEE8}" type="slidenum">
              <a:rPr lang="nl-NL" smtClean="0"/>
              <a:t>14</a:t>
            </a:fld>
            <a:endParaRPr lang="nl-NL"/>
          </a:p>
        </p:txBody>
      </p:sp>
      <p:pic>
        <p:nvPicPr>
          <p:cNvPr id="6" name="Tijdelijke aanduiding voor inhoud 5">
            <a:extLst>
              <a:ext uri="{FF2B5EF4-FFF2-40B4-BE49-F238E27FC236}">
                <a16:creationId xmlns:a16="http://schemas.microsoft.com/office/drawing/2014/main" id="{CDB72899-E9A3-4D99-8E49-17E50A03EDB9}"/>
              </a:ext>
            </a:extLst>
          </p:cNvPr>
          <p:cNvPicPr>
            <a:picLocks noGrp="1"/>
          </p:cNvPicPr>
          <p:nvPr>
            <p:ph idx="1"/>
          </p:nvPr>
        </p:nvPicPr>
        <p:blipFill rotWithShape="1">
          <a:blip r:embed="rId2" cstate="print">
            <a:extLst>
              <a:ext uri="{28A0092B-C50C-407E-A947-70E740481C1C}">
                <a14:useLocalDpi xmlns:a14="http://schemas.microsoft.com/office/drawing/2010/main" val="0"/>
              </a:ext>
            </a:extLst>
          </a:blip>
          <a:srcRect l="5391" t="2166" r="3350" b="2532"/>
          <a:stretch/>
        </p:blipFill>
        <p:spPr bwMode="auto">
          <a:xfrm>
            <a:off x="4458672" y="0"/>
            <a:ext cx="6654904" cy="692225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35027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179F88-C934-4C90-B464-27C6DB903668}"/>
              </a:ext>
            </a:extLst>
          </p:cNvPr>
          <p:cNvSpPr>
            <a:spLocks noGrp="1"/>
          </p:cNvSpPr>
          <p:nvPr>
            <p:ph type="title"/>
          </p:nvPr>
        </p:nvSpPr>
        <p:spPr>
          <a:xfrm>
            <a:off x="140776" y="458115"/>
            <a:ext cx="10515600" cy="1325563"/>
          </a:xfrm>
        </p:spPr>
        <p:txBody>
          <a:bodyPr/>
          <a:lstStyle/>
          <a:p>
            <a:r>
              <a:rPr lang="nl-NL" dirty="0"/>
              <a:t>De antwoorden</a:t>
            </a:r>
            <a:br>
              <a:rPr lang="nl-NL" dirty="0"/>
            </a:br>
            <a:r>
              <a:rPr lang="nl-NL" dirty="0"/>
              <a:t>Spel 2</a:t>
            </a:r>
          </a:p>
        </p:txBody>
      </p:sp>
      <p:sp>
        <p:nvSpPr>
          <p:cNvPr id="4" name="Tijdelijke aanduiding voor voettekst 3">
            <a:extLst>
              <a:ext uri="{FF2B5EF4-FFF2-40B4-BE49-F238E27FC236}">
                <a16:creationId xmlns:a16="http://schemas.microsoft.com/office/drawing/2014/main" id="{FE2CA2AC-4419-403B-9D7E-1F469E1CD471}"/>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A633F7ED-581B-4B9E-A1BE-F48AE8F8029A}"/>
              </a:ext>
            </a:extLst>
          </p:cNvPr>
          <p:cNvSpPr>
            <a:spLocks noGrp="1"/>
          </p:cNvSpPr>
          <p:nvPr>
            <p:ph type="sldNum" sz="quarter" idx="12"/>
          </p:nvPr>
        </p:nvSpPr>
        <p:spPr/>
        <p:txBody>
          <a:bodyPr/>
          <a:lstStyle/>
          <a:p>
            <a:fld id="{5C85EED0-0960-4398-B09B-A4C89905CEE8}" type="slidenum">
              <a:rPr lang="nl-NL" smtClean="0"/>
              <a:t>15</a:t>
            </a:fld>
            <a:endParaRPr lang="nl-NL"/>
          </a:p>
        </p:txBody>
      </p:sp>
      <p:pic>
        <p:nvPicPr>
          <p:cNvPr id="8" name="Tijdelijke aanduiding voor inhoud 7">
            <a:extLst>
              <a:ext uri="{FF2B5EF4-FFF2-40B4-BE49-F238E27FC236}">
                <a16:creationId xmlns:a16="http://schemas.microsoft.com/office/drawing/2014/main" id="{C9CDEA1A-C3CC-486E-AEAB-B083AC6A2CBB}"/>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41003" y="0"/>
            <a:ext cx="6572573" cy="6857999"/>
          </a:xfrm>
          <a:prstGeom prst="rect">
            <a:avLst/>
          </a:prstGeom>
          <a:noFill/>
        </p:spPr>
      </p:pic>
    </p:spTree>
    <p:extLst>
      <p:ext uri="{BB962C8B-B14F-4D97-AF65-F5344CB8AC3E}">
        <p14:creationId xmlns:p14="http://schemas.microsoft.com/office/powerpoint/2010/main" val="1774377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179F88-C934-4C90-B464-27C6DB903668}"/>
              </a:ext>
            </a:extLst>
          </p:cNvPr>
          <p:cNvSpPr>
            <a:spLocks noGrp="1"/>
          </p:cNvSpPr>
          <p:nvPr>
            <p:ph type="title"/>
          </p:nvPr>
        </p:nvSpPr>
        <p:spPr>
          <a:xfrm>
            <a:off x="140776" y="458115"/>
            <a:ext cx="10515600" cy="1325563"/>
          </a:xfrm>
        </p:spPr>
        <p:txBody>
          <a:bodyPr/>
          <a:lstStyle/>
          <a:p>
            <a:r>
              <a:rPr lang="nl-NL" dirty="0"/>
              <a:t>De antwoorden</a:t>
            </a:r>
            <a:br>
              <a:rPr lang="nl-NL" dirty="0"/>
            </a:br>
            <a:r>
              <a:rPr lang="nl-NL" dirty="0"/>
              <a:t>Spel 3</a:t>
            </a:r>
          </a:p>
        </p:txBody>
      </p:sp>
      <p:sp>
        <p:nvSpPr>
          <p:cNvPr id="4" name="Tijdelijke aanduiding voor voettekst 3">
            <a:extLst>
              <a:ext uri="{FF2B5EF4-FFF2-40B4-BE49-F238E27FC236}">
                <a16:creationId xmlns:a16="http://schemas.microsoft.com/office/drawing/2014/main" id="{FE2CA2AC-4419-403B-9D7E-1F469E1CD471}"/>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A633F7ED-581B-4B9E-A1BE-F48AE8F8029A}"/>
              </a:ext>
            </a:extLst>
          </p:cNvPr>
          <p:cNvSpPr>
            <a:spLocks noGrp="1"/>
          </p:cNvSpPr>
          <p:nvPr>
            <p:ph type="sldNum" sz="quarter" idx="12"/>
          </p:nvPr>
        </p:nvSpPr>
        <p:spPr/>
        <p:txBody>
          <a:bodyPr/>
          <a:lstStyle/>
          <a:p>
            <a:fld id="{5C85EED0-0960-4398-B09B-A4C89905CEE8}" type="slidenum">
              <a:rPr lang="nl-NL" smtClean="0"/>
              <a:t>16</a:t>
            </a:fld>
            <a:endParaRPr lang="nl-NL"/>
          </a:p>
        </p:txBody>
      </p:sp>
      <p:pic>
        <p:nvPicPr>
          <p:cNvPr id="6" name="Tijdelijke aanduiding voor inhoud 5">
            <a:extLst>
              <a:ext uri="{FF2B5EF4-FFF2-40B4-BE49-F238E27FC236}">
                <a16:creationId xmlns:a16="http://schemas.microsoft.com/office/drawing/2014/main" id="{49936257-5807-486A-ADF1-4D2233E170D9}"/>
              </a:ext>
            </a:extLst>
          </p:cNvPr>
          <p:cNvPicPr>
            <a:picLocks noGrp="1"/>
          </p:cNvPicPr>
          <p:nvPr>
            <p:ph idx="1"/>
          </p:nvPr>
        </p:nvPicPr>
        <p:blipFill rotWithShape="1">
          <a:blip r:embed="rId2" cstate="print">
            <a:extLst>
              <a:ext uri="{28A0092B-C50C-407E-A947-70E740481C1C}">
                <a14:useLocalDpi xmlns:a14="http://schemas.microsoft.com/office/drawing/2010/main" val="0"/>
              </a:ext>
            </a:extLst>
          </a:blip>
          <a:srcRect l="7919" t="13931" r="37657" b="15931"/>
          <a:stretch/>
        </p:blipFill>
        <p:spPr bwMode="auto">
          <a:xfrm rot="16200000">
            <a:off x="1512831" y="2667561"/>
            <a:ext cx="2437217" cy="3960096"/>
          </a:xfrm>
          <a:prstGeom prst="rect">
            <a:avLst/>
          </a:prstGeom>
          <a:noFill/>
          <a:ln>
            <a:noFill/>
          </a:ln>
          <a:extLst>
            <a:ext uri="{53640926-AAD7-44D8-BBD7-CCE9431645EC}">
              <a14:shadowObscured xmlns:a14="http://schemas.microsoft.com/office/drawing/2010/main"/>
            </a:ext>
          </a:extLst>
        </p:spPr>
      </p:pic>
      <p:pic>
        <p:nvPicPr>
          <p:cNvPr id="8" name="Afbeelding 7">
            <a:extLst>
              <a:ext uri="{FF2B5EF4-FFF2-40B4-BE49-F238E27FC236}">
                <a16:creationId xmlns:a16="http://schemas.microsoft.com/office/drawing/2014/main" id="{C6F4CF83-915F-46AC-9DC8-9EC5408E5C80}"/>
              </a:ext>
            </a:extLst>
          </p:cNvPr>
          <p:cNvPicPr/>
          <p:nvPr/>
        </p:nvPicPr>
        <p:blipFill rotWithShape="1">
          <a:blip r:embed="rId3" cstate="print">
            <a:extLst>
              <a:ext uri="{28A0092B-C50C-407E-A947-70E740481C1C}">
                <a14:useLocalDpi xmlns:a14="http://schemas.microsoft.com/office/drawing/2010/main" val="0"/>
              </a:ext>
            </a:extLst>
          </a:blip>
          <a:srcRect l="6087" t="3527" r="9519" b="2463"/>
          <a:stretch/>
        </p:blipFill>
        <p:spPr bwMode="auto">
          <a:xfrm>
            <a:off x="5398576" y="136526"/>
            <a:ext cx="5450238" cy="65849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49079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179F88-C934-4C90-B464-27C6DB903668}"/>
              </a:ext>
            </a:extLst>
          </p:cNvPr>
          <p:cNvSpPr>
            <a:spLocks noGrp="1"/>
          </p:cNvSpPr>
          <p:nvPr>
            <p:ph type="title"/>
          </p:nvPr>
        </p:nvSpPr>
        <p:spPr>
          <a:xfrm>
            <a:off x="140776" y="458115"/>
            <a:ext cx="10515600" cy="1325563"/>
          </a:xfrm>
        </p:spPr>
        <p:txBody>
          <a:bodyPr/>
          <a:lstStyle/>
          <a:p>
            <a:r>
              <a:rPr lang="nl-NL" dirty="0"/>
              <a:t>De antwoorden</a:t>
            </a:r>
            <a:br>
              <a:rPr lang="nl-NL" dirty="0"/>
            </a:br>
            <a:r>
              <a:rPr lang="nl-NL" dirty="0"/>
              <a:t>Spel 4</a:t>
            </a:r>
          </a:p>
        </p:txBody>
      </p:sp>
      <p:sp>
        <p:nvSpPr>
          <p:cNvPr id="4" name="Tijdelijke aanduiding voor voettekst 3">
            <a:extLst>
              <a:ext uri="{FF2B5EF4-FFF2-40B4-BE49-F238E27FC236}">
                <a16:creationId xmlns:a16="http://schemas.microsoft.com/office/drawing/2014/main" id="{FE2CA2AC-4419-403B-9D7E-1F469E1CD471}"/>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A633F7ED-581B-4B9E-A1BE-F48AE8F8029A}"/>
              </a:ext>
            </a:extLst>
          </p:cNvPr>
          <p:cNvSpPr>
            <a:spLocks noGrp="1"/>
          </p:cNvSpPr>
          <p:nvPr>
            <p:ph type="sldNum" sz="quarter" idx="12"/>
          </p:nvPr>
        </p:nvSpPr>
        <p:spPr/>
        <p:txBody>
          <a:bodyPr/>
          <a:lstStyle/>
          <a:p>
            <a:fld id="{5C85EED0-0960-4398-B09B-A4C89905CEE8}" type="slidenum">
              <a:rPr lang="nl-NL" smtClean="0"/>
              <a:t>17</a:t>
            </a:fld>
            <a:endParaRPr lang="nl-NL"/>
          </a:p>
        </p:txBody>
      </p:sp>
      <p:pic>
        <p:nvPicPr>
          <p:cNvPr id="9" name="Tijdelijke aanduiding voor inhoud 8">
            <a:extLst>
              <a:ext uri="{FF2B5EF4-FFF2-40B4-BE49-F238E27FC236}">
                <a16:creationId xmlns:a16="http://schemas.microsoft.com/office/drawing/2014/main" id="{4B94DBE8-353F-40DF-8C39-EB02C859684D}"/>
              </a:ext>
            </a:extLst>
          </p:cNvPr>
          <p:cNvPicPr>
            <a:picLocks noGrp="1" noChangeAspect="1"/>
          </p:cNvPicPr>
          <p:nvPr>
            <p:ph idx="1"/>
          </p:nvPr>
        </p:nvPicPr>
        <p:blipFill rotWithShape="1">
          <a:blip r:embed="rId2"/>
          <a:srcRect l="10678" t="20776" r="63263" b="13655"/>
          <a:stretch/>
        </p:blipFill>
        <p:spPr>
          <a:xfrm>
            <a:off x="4511557" y="14682"/>
            <a:ext cx="4740931" cy="6706794"/>
          </a:xfrm>
          <a:prstGeom prst="rect">
            <a:avLst/>
          </a:prstGeom>
        </p:spPr>
      </p:pic>
    </p:spTree>
    <p:extLst>
      <p:ext uri="{BB962C8B-B14F-4D97-AF65-F5344CB8AC3E}">
        <p14:creationId xmlns:p14="http://schemas.microsoft.com/office/powerpoint/2010/main" val="3428215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179F88-C934-4C90-B464-27C6DB903668}"/>
              </a:ext>
            </a:extLst>
          </p:cNvPr>
          <p:cNvSpPr>
            <a:spLocks noGrp="1"/>
          </p:cNvSpPr>
          <p:nvPr>
            <p:ph type="title"/>
          </p:nvPr>
        </p:nvSpPr>
        <p:spPr/>
        <p:txBody>
          <a:bodyPr/>
          <a:lstStyle/>
          <a:p>
            <a:r>
              <a:rPr lang="nl-NL" dirty="0"/>
              <a:t>De antwoorden</a:t>
            </a:r>
            <a:br>
              <a:rPr lang="nl-NL" dirty="0"/>
            </a:br>
            <a:r>
              <a:rPr lang="nl-NL" dirty="0"/>
              <a:t>Spel 5</a:t>
            </a:r>
          </a:p>
        </p:txBody>
      </p:sp>
      <p:sp>
        <p:nvSpPr>
          <p:cNvPr id="4" name="Tijdelijke aanduiding voor voettekst 3">
            <a:extLst>
              <a:ext uri="{FF2B5EF4-FFF2-40B4-BE49-F238E27FC236}">
                <a16:creationId xmlns:a16="http://schemas.microsoft.com/office/drawing/2014/main" id="{FE2CA2AC-4419-403B-9D7E-1F469E1CD471}"/>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A633F7ED-581B-4B9E-A1BE-F48AE8F8029A}"/>
              </a:ext>
            </a:extLst>
          </p:cNvPr>
          <p:cNvSpPr>
            <a:spLocks noGrp="1"/>
          </p:cNvSpPr>
          <p:nvPr>
            <p:ph type="sldNum" sz="quarter" idx="12"/>
          </p:nvPr>
        </p:nvSpPr>
        <p:spPr/>
        <p:txBody>
          <a:bodyPr/>
          <a:lstStyle/>
          <a:p>
            <a:fld id="{5C85EED0-0960-4398-B09B-A4C89905CEE8}" type="slidenum">
              <a:rPr lang="nl-NL" smtClean="0"/>
              <a:t>18</a:t>
            </a:fld>
            <a:endParaRPr lang="nl-NL"/>
          </a:p>
        </p:txBody>
      </p:sp>
      <p:pic>
        <p:nvPicPr>
          <p:cNvPr id="29" name="Afbeelding 28">
            <a:extLst>
              <a:ext uri="{FF2B5EF4-FFF2-40B4-BE49-F238E27FC236}">
                <a16:creationId xmlns:a16="http://schemas.microsoft.com/office/drawing/2014/main" id="{1EA53CB3-4529-4651-A0D8-1A249491D536}"/>
              </a:ext>
            </a:extLst>
          </p:cNvPr>
          <p:cNvPicPr>
            <a:picLocks noChangeAspect="1"/>
          </p:cNvPicPr>
          <p:nvPr/>
        </p:nvPicPr>
        <p:blipFill rotWithShape="1">
          <a:blip r:embed="rId4"/>
          <a:srcRect l="15383" t="28238" r="18516" b="9911"/>
          <a:stretch/>
        </p:blipFill>
        <p:spPr>
          <a:xfrm>
            <a:off x="3221297" y="2138767"/>
            <a:ext cx="8970704" cy="4719234"/>
          </a:xfrm>
          <a:prstGeom prst="rect">
            <a:avLst/>
          </a:prstGeom>
        </p:spPr>
      </p:pic>
      <p:pic>
        <p:nvPicPr>
          <p:cNvPr id="31" name="Tijdelijke aanduiding voor inhoud 30">
            <a:extLst>
              <a:ext uri="{FF2B5EF4-FFF2-40B4-BE49-F238E27FC236}">
                <a16:creationId xmlns:a16="http://schemas.microsoft.com/office/drawing/2014/main" id="{F97B0A80-BECF-41C6-B55B-2D380EBFD2A1}"/>
              </a:ext>
            </a:extLst>
          </p:cNvPr>
          <p:cNvPicPr>
            <a:picLocks noGrp="1" noChangeAspect="1"/>
          </p:cNvPicPr>
          <p:nvPr>
            <p:ph idx="1"/>
          </p:nvPr>
        </p:nvPicPr>
        <p:blipFill rotWithShape="1">
          <a:blip r:embed="rId5" cstate="print">
            <a:extLst>
              <a:ext uri="{28A0092B-C50C-407E-A947-70E740481C1C}">
                <a14:useLocalDpi xmlns:a14="http://schemas.microsoft.com/office/drawing/2010/main" val="0"/>
              </a:ext>
            </a:extLst>
          </a:blip>
          <a:srcRect l="29205" t="29787" r="19268" b="6102"/>
          <a:stretch/>
        </p:blipFill>
        <p:spPr>
          <a:xfrm>
            <a:off x="266817" y="3429000"/>
            <a:ext cx="3693670" cy="3063875"/>
          </a:xfrm>
        </p:spPr>
      </p:pic>
      <p:pic>
        <p:nvPicPr>
          <p:cNvPr id="2050" name="Afbeelding 2049">
            <a:extLst>
              <a:ext uri="{FF2B5EF4-FFF2-40B4-BE49-F238E27FC236}">
                <a16:creationId xmlns:a16="http://schemas.microsoft.com/office/drawing/2014/main" id="{845D5D48-5D45-42DB-B652-7837781A28E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81140" y="0"/>
            <a:ext cx="2126712" cy="3188868"/>
          </a:xfrm>
          <a:prstGeom prst="rect">
            <a:avLst/>
          </a:prstGeom>
        </p:spPr>
      </p:pic>
      <p:pic>
        <p:nvPicPr>
          <p:cNvPr id="3" name="Ob-la-di ob-la-da - The Beatles (LYRICSLETRA) [Original]">
            <a:hlinkClick r:id="" action="ppaction://media"/>
            <a:extLst>
              <a:ext uri="{FF2B5EF4-FFF2-40B4-BE49-F238E27FC236}">
                <a16:creationId xmlns:a16="http://schemas.microsoft.com/office/drawing/2014/main" id="{0C967FE0-865D-42B7-B345-74524B4F19A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41742" y="2075186"/>
            <a:ext cx="609600" cy="609600"/>
          </a:xfrm>
          <a:prstGeom prst="rect">
            <a:avLst/>
          </a:prstGeom>
        </p:spPr>
      </p:pic>
    </p:spTree>
    <p:extLst>
      <p:ext uri="{BB962C8B-B14F-4D97-AF65-F5344CB8AC3E}">
        <p14:creationId xmlns:p14="http://schemas.microsoft.com/office/powerpoint/2010/main" val="239547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6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C59E15-307B-0E86-7EFE-E4F7162F1CC7}"/>
              </a:ext>
            </a:extLst>
          </p:cNvPr>
          <p:cNvSpPr>
            <a:spLocks noGrp="1"/>
          </p:cNvSpPr>
          <p:nvPr>
            <p:ph type="title"/>
          </p:nvPr>
        </p:nvSpPr>
        <p:spPr/>
        <p:txBody>
          <a:bodyPr/>
          <a:lstStyle/>
          <a:p>
            <a:r>
              <a:rPr lang="nl-NL" dirty="0"/>
              <a:t>Reflectie &amp; waar werken wij aan (met externen)</a:t>
            </a:r>
          </a:p>
        </p:txBody>
      </p:sp>
      <p:sp>
        <p:nvSpPr>
          <p:cNvPr id="3" name="Tijdelijke aanduiding voor inhoud 2">
            <a:extLst>
              <a:ext uri="{FF2B5EF4-FFF2-40B4-BE49-F238E27FC236}">
                <a16:creationId xmlns:a16="http://schemas.microsoft.com/office/drawing/2014/main" id="{593D357F-4CB1-A27D-9284-5BA4AA082351}"/>
              </a:ext>
            </a:extLst>
          </p:cNvPr>
          <p:cNvSpPr>
            <a:spLocks noGrp="1"/>
          </p:cNvSpPr>
          <p:nvPr>
            <p:ph idx="1"/>
          </p:nvPr>
        </p:nvSpPr>
        <p:spPr/>
        <p:txBody>
          <a:bodyPr>
            <a:normAutofit lnSpcReduction="10000"/>
          </a:bodyPr>
          <a:lstStyle/>
          <a:p>
            <a:r>
              <a:rPr lang="nl-NL" dirty="0"/>
              <a:t>Stichting Anemoon: monitoring (MOO), informatie, geweldige website</a:t>
            </a:r>
          </a:p>
          <a:p>
            <a:r>
              <a:rPr lang="nl-NL" dirty="0"/>
              <a:t>Stichting </a:t>
            </a:r>
            <a:r>
              <a:rPr lang="nl-NL" dirty="0" err="1">
                <a:hlinkClick r:id="rId2"/>
              </a:rPr>
              <a:t>Ravon</a:t>
            </a:r>
            <a:endParaRPr lang="nl-NL" dirty="0"/>
          </a:p>
          <a:p>
            <a:r>
              <a:rPr lang="nl-NL" dirty="0"/>
              <a:t>Lezingen</a:t>
            </a:r>
          </a:p>
          <a:p>
            <a:r>
              <a:rPr lang="nl-NL" dirty="0"/>
              <a:t>Snorkeltochten</a:t>
            </a:r>
          </a:p>
          <a:p>
            <a:r>
              <a:rPr lang="nl-NL" dirty="0"/>
              <a:t>Workshops</a:t>
            </a:r>
          </a:p>
          <a:p>
            <a:r>
              <a:rPr lang="nl-NL" dirty="0"/>
              <a:t>Biologische werkgroep?</a:t>
            </a:r>
          </a:p>
          <a:p>
            <a:r>
              <a:rPr lang="nl-NL" dirty="0"/>
              <a:t>Apps:</a:t>
            </a:r>
          </a:p>
          <a:p>
            <a:r>
              <a:rPr lang="nl-NL" dirty="0"/>
              <a:t>……</a:t>
            </a:r>
          </a:p>
        </p:txBody>
      </p:sp>
      <p:sp>
        <p:nvSpPr>
          <p:cNvPr id="4" name="Tijdelijke aanduiding voor voettekst 3">
            <a:extLst>
              <a:ext uri="{FF2B5EF4-FFF2-40B4-BE49-F238E27FC236}">
                <a16:creationId xmlns:a16="http://schemas.microsoft.com/office/drawing/2014/main" id="{0C4F617B-7A28-8E2E-B199-95B11F4F15D6}"/>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75F38A68-A075-00D5-A568-86B1492BEE72}"/>
              </a:ext>
            </a:extLst>
          </p:cNvPr>
          <p:cNvSpPr>
            <a:spLocks noGrp="1"/>
          </p:cNvSpPr>
          <p:nvPr>
            <p:ph type="sldNum" sz="quarter" idx="12"/>
          </p:nvPr>
        </p:nvSpPr>
        <p:spPr/>
        <p:txBody>
          <a:bodyPr/>
          <a:lstStyle/>
          <a:p>
            <a:fld id="{5C85EED0-0960-4398-B09B-A4C89905CEE8}" type="slidenum">
              <a:rPr lang="nl-NL" smtClean="0"/>
              <a:t>19</a:t>
            </a:fld>
            <a:endParaRPr lang="nl-NL"/>
          </a:p>
        </p:txBody>
      </p:sp>
      <p:pic>
        <p:nvPicPr>
          <p:cNvPr id="7" name="Afbeelding 6">
            <a:extLst>
              <a:ext uri="{FF2B5EF4-FFF2-40B4-BE49-F238E27FC236}">
                <a16:creationId xmlns:a16="http://schemas.microsoft.com/office/drawing/2014/main" id="{7CF72E31-C1C1-B271-6039-B09C0F8596AF}"/>
              </a:ext>
            </a:extLst>
          </p:cNvPr>
          <p:cNvPicPr>
            <a:picLocks noChangeAspect="1"/>
          </p:cNvPicPr>
          <p:nvPr/>
        </p:nvPicPr>
        <p:blipFill>
          <a:blip r:embed="rId3"/>
          <a:stretch>
            <a:fillRect/>
          </a:stretch>
        </p:blipFill>
        <p:spPr>
          <a:xfrm rot="572737">
            <a:off x="5627157" y="2726263"/>
            <a:ext cx="5966886" cy="363008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34627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184B2AD-EC61-EC1D-90CB-568EB59562DE}"/>
              </a:ext>
            </a:extLst>
          </p:cNvPr>
          <p:cNvSpPr>
            <a:spLocks noGrp="1"/>
          </p:cNvSpPr>
          <p:nvPr>
            <p:ph type="title"/>
          </p:nvPr>
        </p:nvSpPr>
        <p:spPr>
          <a:xfrm>
            <a:off x="838200" y="365125"/>
            <a:ext cx="10515600" cy="499033"/>
          </a:xfrm>
        </p:spPr>
        <p:txBody>
          <a:bodyPr>
            <a:normAutofit fontScale="90000"/>
          </a:bodyPr>
          <a:lstStyle/>
          <a:p>
            <a:r>
              <a:rPr lang="nl-NL" dirty="0"/>
              <a:t>Handige links…..</a:t>
            </a:r>
          </a:p>
        </p:txBody>
      </p:sp>
      <p:sp>
        <p:nvSpPr>
          <p:cNvPr id="5" name="Tijdelijke aanduiding voor inhoud 4">
            <a:extLst>
              <a:ext uri="{FF2B5EF4-FFF2-40B4-BE49-F238E27FC236}">
                <a16:creationId xmlns:a16="http://schemas.microsoft.com/office/drawing/2014/main" id="{797D34BD-C7E6-D3E9-8C13-AB9C1C53DD9D}"/>
              </a:ext>
            </a:extLst>
          </p:cNvPr>
          <p:cNvSpPr>
            <a:spLocks noGrp="1"/>
          </p:cNvSpPr>
          <p:nvPr>
            <p:ph idx="1"/>
          </p:nvPr>
        </p:nvSpPr>
        <p:spPr>
          <a:xfrm>
            <a:off x="838200" y="934497"/>
            <a:ext cx="11270064" cy="5242466"/>
          </a:xfrm>
        </p:spPr>
        <p:txBody>
          <a:bodyPr>
            <a:normAutofit fontScale="25000" lnSpcReduction="20000"/>
          </a:bodyPr>
          <a:lstStyle/>
          <a:p>
            <a:pPr>
              <a:lnSpc>
                <a:spcPct val="120000"/>
              </a:lnSpc>
              <a:spcBef>
                <a:spcPts val="500"/>
              </a:spcBef>
              <a:spcAft>
                <a:spcPts val="800"/>
              </a:spcAft>
            </a:pPr>
            <a:r>
              <a:rPr lang="nl-NL" sz="4800" b="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Websites en apps voor determineren;</a:t>
            </a:r>
            <a:endParaRPr lang="nl-NL" sz="4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500"/>
              </a:spcBef>
              <a:spcAft>
                <a:spcPts val="800"/>
              </a:spcAft>
            </a:pPr>
            <a:r>
              <a:rPr lang="nl-NL" sz="4800" dirty="0">
                <a:effectLst/>
                <a:latin typeface="Calibri" panose="020F0502020204030204" pitchFamily="34" charset="0"/>
                <a:ea typeface="Calibri" panose="020F0502020204030204" pitchFamily="34" charset="0"/>
                <a:cs typeface="Times New Roman" panose="02020603050405020304" pitchFamily="18" charset="0"/>
              </a:rPr>
              <a:t> </a:t>
            </a:r>
            <a:r>
              <a:rPr lang="nl-NL" sz="4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https://www.karperxl.nl/nieuws/twee-gratis-vissengids-apps-voor-de-iphone</a:t>
            </a:r>
            <a:r>
              <a:rPr lang="nl-NL" sz="4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20000"/>
              </a:lnSpc>
              <a:spcBef>
                <a:spcPts val="500"/>
              </a:spcBef>
              <a:buFont typeface="Calibri" panose="020F0502020204030204" pitchFamily="34" charset="0"/>
              <a:buChar char="-"/>
            </a:pPr>
            <a:r>
              <a:rPr lang="nl-NL" sz="4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https://www.visplanner.nl/</a:t>
            </a:r>
            <a:endParaRPr lang="nl-NL" sz="4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500"/>
              </a:spcBef>
              <a:buFont typeface="Calibri" panose="020F0502020204030204" pitchFamily="34" charset="0"/>
              <a:buChar char="-"/>
            </a:pPr>
            <a:r>
              <a:rPr lang="nl-NL" sz="4800" dirty="0">
                <a:effectLst/>
                <a:latin typeface="Calibri" panose="020F0502020204030204" pitchFamily="34" charset="0"/>
                <a:ea typeface="Times New Roman" panose="02020603050405020304" pitchFamily="18" charset="0"/>
                <a:cs typeface="Times New Roman" panose="02020603050405020304" pitchFamily="18" charset="0"/>
              </a:rPr>
              <a:t>De Vissengids app</a:t>
            </a:r>
            <a:endParaRPr lang="nl-NL" sz="4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500"/>
              </a:spcBef>
              <a:buFont typeface="Calibri" panose="020F0502020204030204" pitchFamily="34" charset="0"/>
              <a:buChar char="-"/>
            </a:pPr>
            <a:r>
              <a:rPr lang="nl-NL" sz="4800" dirty="0" err="1">
                <a:effectLst/>
                <a:latin typeface="Calibri" panose="020F0502020204030204" pitchFamily="34" charset="0"/>
                <a:ea typeface="Calibri" panose="020F0502020204030204" pitchFamily="34" charset="0"/>
                <a:cs typeface="Tahoma" panose="020B0604030504040204" pitchFamily="34" charset="0"/>
              </a:rPr>
              <a:t>iNaturalist</a:t>
            </a:r>
            <a:endParaRPr lang="nl-NL" sz="4800" dirty="0">
              <a:effectLst/>
              <a:latin typeface="Calibri" panose="020F0502020204030204" pitchFamily="34" charset="0"/>
              <a:ea typeface="Calibri" panose="020F0502020204030204" pitchFamily="34" charset="0"/>
              <a:cs typeface="Times New Roman" panose="02020603050405020304" pitchFamily="18" charset="0"/>
            </a:endParaRPr>
          </a:p>
          <a:p>
            <a:pPr marL="899160">
              <a:lnSpc>
                <a:spcPct val="120000"/>
              </a:lnSpc>
              <a:spcBef>
                <a:spcPts val="500"/>
              </a:spcBef>
            </a:pPr>
            <a:r>
              <a:rPr lang="nl-NL" sz="4800" dirty="0">
                <a:effectLst/>
                <a:latin typeface="Calibri" panose="020F0502020204030204" pitchFamily="34" charset="0"/>
                <a:ea typeface="Calibri" panose="020F0502020204030204" pitchFamily="34" charset="0"/>
                <a:cs typeface="Tahoma" panose="020B0604030504040204" pitchFamily="34" charset="0"/>
              </a:rPr>
              <a:t>Met </a:t>
            </a:r>
            <a:r>
              <a:rPr lang="nl-NL" sz="4800" dirty="0" err="1">
                <a:effectLst/>
                <a:latin typeface="Calibri" panose="020F0502020204030204" pitchFamily="34" charset="0"/>
                <a:ea typeface="Calibri" panose="020F0502020204030204" pitchFamily="34" charset="0"/>
                <a:cs typeface="Tahoma" panose="020B0604030504040204" pitchFamily="34" charset="0"/>
              </a:rPr>
              <a:t>iNaturalist</a:t>
            </a:r>
            <a:r>
              <a:rPr lang="nl-NL" sz="4800" dirty="0">
                <a:effectLst/>
                <a:latin typeface="Calibri" panose="020F0502020204030204" pitchFamily="34" charset="0"/>
                <a:ea typeface="Calibri" panose="020F0502020204030204" pitchFamily="34" charset="0"/>
                <a:cs typeface="Tahoma" panose="020B0604030504040204" pitchFamily="34" charset="0"/>
              </a:rPr>
              <a:t> kan je planten én dieren identificeren. Je moet wel even een account aanmaken, vervolgens kan je gemakkelijk zoeken door een foto te maken of een afbeelding uit je galerij te kiezen.</a:t>
            </a:r>
            <a:br>
              <a:rPr lang="nl-NL" sz="4800" dirty="0">
                <a:effectLst/>
                <a:latin typeface="Calibri" panose="020F0502020204030204" pitchFamily="34" charset="0"/>
                <a:ea typeface="Calibri" panose="020F0502020204030204" pitchFamily="34" charset="0"/>
                <a:cs typeface="Tahoma" panose="020B0604030504040204" pitchFamily="34" charset="0"/>
              </a:rPr>
            </a:br>
            <a:br>
              <a:rPr lang="nl-NL" sz="4800" dirty="0">
                <a:effectLst/>
                <a:latin typeface="Calibri" panose="020F0502020204030204" pitchFamily="34" charset="0"/>
                <a:ea typeface="Calibri" panose="020F0502020204030204" pitchFamily="34" charset="0"/>
                <a:cs typeface="Tahoma" panose="020B0604030504040204" pitchFamily="34" charset="0"/>
              </a:rPr>
            </a:br>
            <a:r>
              <a:rPr lang="nl-NL" sz="4800" dirty="0">
                <a:effectLst/>
                <a:latin typeface="Calibri" panose="020F0502020204030204" pitchFamily="34" charset="0"/>
                <a:ea typeface="Calibri" panose="020F0502020204030204" pitchFamily="34" charset="0"/>
                <a:cs typeface="Tahoma" panose="020B0604030504040204" pitchFamily="34" charset="0"/>
              </a:rPr>
              <a:t>De app geeft suggesties op basis van je afbeelding en locatie. Het leuke van deze app is dat je observatie kan worden gedeeld met wetenschappers om de natuur beter te begrijpen en beschermen. De app werkt snel en gemakkelijk, ziet er netjes uit en is accuraat.</a:t>
            </a:r>
            <a:endParaRPr lang="nl-NL" sz="4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500"/>
              </a:spcBef>
              <a:spcAft>
                <a:spcPts val="800"/>
              </a:spcAft>
              <a:buFont typeface="Calibri" panose="020F0502020204030204" pitchFamily="34" charset="0"/>
              <a:buChar char="-"/>
            </a:pPr>
            <a:r>
              <a:rPr lang="nl-NL" sz="4800" dirty="0" err="1">
                <a:effectLst/>
                <a:latin typeface="Calibri" panose="020F0502020204030204" pitchFamily="34" charset="0"/>
                <a:ea typeface="Calibri" panose="020F0502020204030204" pitchFamily="34" charset="0"/>
                <a:cs typeface="Tahoma" panose="020B0604030504040204" pitchFamily="34" charset="0"/>
              </a:rPr>
              <a:t>ObsIdentify</a:t>
            </a:r>
            <a:endParaRPr lang="nl-NL" sz="4800" dirty="0">
              <a:effectLst/>
              <a:latin typeface="Calibri" panose="020F0502020204030204" pitchFamily="34" charset="0"/>
              <a:ea typeface="Calibri" panose="020F0502020204030204" pitchFamily="34" charset="0"/>
              <a:cs typeface="Times New Roman" panose="02020603050405020304" pitchFamily="18" charset="0"/>
            </a:endParaRPr>
          </a:p>
          <a:p>
            <a:pPr marL="899160">
              <a:lnSpc>
                <a:spcPct val="120000"/>
              </a:lnSpc>
              <a:spcBef>
                <a:spcPts val="500"/>
              </a:spcBef>
            </a:pPr>
            <a:r>
              <a:rPr lang="nl-NL" sz="4800" dirty="0">
                <a:effectLst/>
                <a:latin typeface="Calibri" panose="020F0502020204030204" pitchFamily="34" charset="0"/>
                <a:ea typeface="Times New Roman" panose="02020603050405020304" pitchFamily="18" charset="0"/>
                <a:cs typeface="Tahoma" panose="020B0604030504040204" pitchFamily="34" charset="0"/>
              </a:rPr>
              <a:t>Van alle applicaties uit dit lijstje is </a:t>
            </a:r>
            <a:r>
              <a:rPr lang="nl-NL" sz="4800" dirty="0" err="1">
                <a:effectLst/>
                <a:latin typeface="Calibri" panose="020F0502020204030204" pitchFamily="34" charset="0"/>
                <a:ea typeface="Times New Roman" panose="02020603050405020304" pitchFamily="18" charset="0"/>
                <a:cs typeface="Tahoma" panose="020B0604030504040204" pitchFamily="34" charset="0"/>
              </a:rPr>
              <a:t>ObsIdentify</a:t>
            </a:r>
            <a:r>
              <a:rPr lang="nl-NL" sz="4800" dirty="0">
                <a:effectLst/>
                <a:latin typeface="Calibri" panose="020F0502020204030204" pitchFamily="34" charset="0"/>
                <a:ea typeface="Times New Roman" panose="02020603050405020304" pitchFamily="18" charset="0"/>
                <a:cs typeface="Tahoma" panose="020B0604030504040204" pitchFamily="34" charset="0"/>
              </a:rPr>
              <a:t> de makkelijkste in gebruik. De app beidt precies genoeg functionaliteiten om planten en dieren te herkennen en je hoeft geen account aan te maken.</a:t>
            </a:r>
            <a:br>
              <a:rPr lang="nl-NL" sz="4800" dirty="0">
                <a:effectLst/>
                <a:latin typeface="Calibri" panose="020F0502020204030204" pitchFamily="34" charset="0"/>
                <a:ea typeface="Times New Roman" panose="02020603050405020304" pitchFamily="18" charset="0"/>
                <a:cs typeface="Tahoma" panose="020B0604030504040204" pitchFamily="34" charset="0"/>
              </a:rPr>
            </a:br>
            <a:br>
              <a:rPr lang="nl-NL" sz="4800" dirty="0">
                <a:effectLst/>
                <a:latin typeface="Calibri" panose="020F0502020204030204" pitchFamily="34" charset="0"/>
                <a:ea typeface="Times New Roman" panose="02020603050405020304" pitchFamily="18" charset="0"/>
                <a:cs typeface="Tahoma" panose="020B0604030504040204" pitchFamily="34" charset="0"/>
              </a:rPr>
            </a:br>
            <a:r>
              <a:rPr lang="nl-NL" sz="4800" dirty="0">
                <a:effectLst/>
                <a:latin typeface="Calibri" panose="020F0502020204030204" pitchFamily="34" charset="0"/>
                <a:ea typeface="Times New Roman" panose="02020603050405020304" pitchFamily="18" charset="0"/>
                <a:cs typeface="Tahoma" panose="020B0604030504040204" pitchFamily="34" charset="0"/>
              </a:rPr>
              <a:t>Je kunt ervoor kiezen om zelf een foto te maken of een afbeelding uit je galerij te kiezen. Vervolgens hoef je alleen nog op de </a:t>
            </a:r>
            <a:r>
              <a:rPr lang="nl-NL" sz="4800" dirty="0" err="1">
                <a:effectLst/>
                <a:latin typeface="Calibri" panose="020F0502020204030204" pitchFamily="34" charset="0"/>
                <a:ea typeface="Times New Roman" panose="02020603050405020304" pitchFamily="18" charset="0"/>
                <a:cs typeface="Tahoma" panose="020B0604030504040204" pitchFamily="34" charset="0"/>
              </a:rPr>
              <a:t>ObsIdentify</a:t>
            </a:r>
            <a:r>
              <a:rPr lang="nl-NL" sz="4800" dirty="0">
                <a:effectLst/>
                <a:latin typeface="Calibri" panose="020F0502020204030204" pitchFamily="34" charset="0"/>
                <a:ea typeface="Times New Roman" panose="02020603050405020304" pitchFamily="18" charset="0"/>
                <a:cs typeface="Tahoma" panose="020B0604030504040204" pitchFamily="34" charset="0"/>
              </a:rPr>
              <a:t> button te klikken en de app geeft je verschillende suggesties, waarbij in procenten wordt aangegeven hoe accuraat de app denkt dat de suggesties zijn.</a:t>
            </a:r>
            <a:endParaRPr lang="nl-NL" sz="4800" dirty="0">
              <a:effectLst/>
              <a:latin typeface="Times New Roman" panose="02020603050405020304" pitchFamily="18" charset="0"/>
              <a:ea typeface="Times New Roman" panose="02020603050405020304" pitchFamily="18" charset="0"/>
            </a:endParaRPr>
          </a:p>
          <a:p>
            <a:pPr marL="342900" lvl="0" indent="-342900">
              <a:lnSpc>
                <a:spcPct val="120000"/>
              </a:lnSpc>
              <a:spcBef>
                <a:spcPts val="500"/>
              </a:spcBef>
              <a:buFont typeface="Calibri" panose="020F0502020204030204" pitchFamily="34" charset="0"/>
              <a:buChar char="-"/>
            </a:pPr>
            <a:r>
              <a:rPr lang="nl-NL" sz="4800" dirty="0" err="1">
                <a:effectLst/>
                <a:latin typeface="Calibri" panose="020F0502020204030204" pitchFamily="34" charset="0"/>
                <a:ea typeface="Calibri" panose="020F0502020204030204" pitchFamily="34" charset="0"/>
                <a:cs typeface="Tahoma" panose="020B0604030504040204" pitchFamily="34" charset="0"/>
              </a:rPr>
              <a:t>PlantNet</a:t>
            </a:r>
            <a:endParaRPr lang="nl-NL" sz="4800" dirty="0">
              <a:effectLst/>
              <a:latin typeface="Times New Roman" panose="02020603050405020304" pitchFamily="18" charset="0"/>
              <a:ea typeface="Calibri" panose="020F0502020204030204" pitchFamily="34" charset="0"/>
              <a:cs typeface="Times New Roman" panose="02020603050405020304" pitchFamily="18" charset="0"/>
            </a:endParaRPr>
          </a:p>
          <a:p>
            <a:pPr marL="899160">
              <a:lnSpc>
                <a:spcPct val="120000"/>
              </a:lnSpc>
              <a:spcBef>
                <a:spcPts val="500"/>
              </a:spcBef>
            </a:pPr>
            <a:r>
              <a:rPr lang="nl-NL" sz="4800" dirty="0">
                <a:effectLst/>
                <a:latin typeface="Calibri" panose="020F0502020204030204" pitchFamily="34" charset="0"/>
                <a:ea typeface="Times New Roman" panose="02020603050405020304" pitchFamily="18" charset="0"/>
                <a:cs typeface="Tahoma" panose="020B0604030504040204" pitchFamily="34" charset="0"/>
              </a:rPr>
              <a:t>De naam zegt het al: </a:t>
            </a:r>
            <a:r>
              <a:rPr lang="nl-NL" sz="4800" dirty="0" err="1">
                <a:effectLst/>
                <a:latin typeface="Calibri" panose="020F0502020204030204" pitchFamily="34" charset="0"/>
                <a:ea typeface="Times New Roman" panose="02020603050405020304" pitchFamily="18" charset="0"/>
                <a:cs typeface="Tahoma" panose="020B0604030504040204" pitchFamily="34" charset="0"/>
              </a:rPr>
              <a:t>PlantNet</a:t>
            </a:r>
            <a:r>
              <a:rPr lang="nl-NL" sz="4800" dirty="0">
                <a:effectLst/>
                <a:latin typeface="Calibri" panose="020F0502020204030204" pitchFamily="34" charset="0"/>
                <a:ea typeface="Times New Roman" panose="02020603050405020304" pitchFamily="18" charset="0"/>
                <a:cs typeface="Tahoma" panose="020B0604030504040204" pitchFamily="34" charset="0"/>
              </a:rPr>
              <a:t> is een app om planten te herkennen. Dit doe je gemakkelijk door een foto te maken of een afbeelding te selecteren uit je galerij. Aan de hand van de foto gaat de app op zoek naar suggesties, deze worden in volgorde van overeenkomst weergegeven. De herkende planten en bloemen worden automatisch opgeslagen in de app, hiervoor heb je geen account nodig.</a:t>
            </a:r>
            <a:endParaRPr lang="nl-NL" sz="4800" dirty="0">
              <a:effectLst/>
              <a:latin typeface="Times New Roman" panose="02020603050405020304" pitchFamily="18" charset="0"/>
              <a:ea typeface="Times New Roman" panose="02020603050405020304" pitchFamily="18" charset="0"/>
            </a:endParaRPr>
          </a:p>
          <a:p>
            <a:pPr marL="342900" lvl="0" indent="-342900">
              <a:lnSpc>
                <a:spcPct val="120000"/>
              </a:lnSpc>
              <a:spcBef>
                <a:spcPts val="500"/>
              </a:spcBef>
              <a:buFont typeface="Calibri" panose="020F0502020204030204" pitchFamily="34" charset="0"/>
              <a:buChar char="-"/>
            </a:pPr>
            <a:r>
              <a:rPr lang="nl-NL" sz="4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https://www.anemoon.org/smp-webapp/categoryid/181</a:t>
            </a:r>
            <a:endParaRPr lang="nl-NL" sz="4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500"/>
              </a:spcBef>
              <a:buFont typeface="Calibri" panose="020F0502020204030204" pitchFamily="34" charset="0"/>
              <a:buChar char="-"/>
            </a:pPr>
            <a:r>
              <a:rPr lang="nl-NL" sz="4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https://www.waterleven.net/</a:t>
            </a:r>
            <a:r>
              <a:rPr lang="nl-NL" sz="4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20000"/>
              </a:lnSpc>
              <a:spcBef>
                <a:spcPts val="500"/>
              </a:spcBef>
              <a:buFont typeface="Calibri" panose="020F0502020204030204" pitchFamily="34" charset="0"/>
              <a:buChar char="-"/>
            </a:pPr>
            <a:r>
              <a:rPr lang="nl-NL" sz="4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https://duikgids.linnaeus.naturalis.nl/linnaeus_ng/app/views/introduction/topic.php?id=3351&amp;epi=125</a:t>
            </a:r>
            <a:r>
              <a:rPr lang="nl-NL" sz="4800" dirty="0">
                <a:effectLst/>
                <a:latin typeface="Calibri" panose="020F0502020204030204" pitchFamily="34" charset="0"/>
                <a:ea typeface="Calibri" panose="020F0502020204030204" pitchFamily="34" charset="0"/>
                <a:cs typeface="Times New Roman" panose="02020603050405020304" pitchFamily="18" charset="0"/>
              </a:rPr>
              <a:t> </a:t>
            </a:r>
            <a:endParaRPr lang="nl-NL" sz="480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20000"/>
              </a:lnSpc>
              <a:spcBef>
                <a:spcPts val="500"/>
              </a:spcBef>
              <a:buFont typeface="Calibri" panose="020F0502020204030204" pitchFamily="34" charset="0"/>
              <a:buChar char="-"/>
            </a:pPr>
            <a:r>
              <a:rPr lang="nl-NL" sz="4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https://www.blauwtipje.nl/</a:t>
            </a:r>
            <a:r>
              <a:rPr lang="nl-NL" sz="480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20000"/>
              </a:lnSpc>
              <a:spcBef>
                <a:spcPts val="500"/>
              </a:spcBef>
              <a:buFont typeface="Calibri" panose="020F0502020204030204" pitchFamily="34" charset="0"/>
              <a:buChar char="-"/>
            </a:pPr>
            <a:endParaRPr lang="nl-NL"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ijdelijke aanduiding voor voettekst 1">
            <a:extLst>
              <a:ext uri="{FF2B5EF4-FFF2-40B4-BE49-F238E27FC236}">
                <a16:creationId xmlns:a16="http://schemas.microsoft.com/office/drawing/2014/main" id="{277DDD10-380F-F2C0-7909-E92DCC8A3DEF}"/>
              </a:ext>
            </a:extLst>
          </p:cNvPr>
          <p:cNvSpPr>
            <a:spLocks noGrp="1"/>
          </p:cNvSpPr>
          <p:nvPr>
            <p:ph type="ftr" sz="quarter" idx="11"/>
          </p:nvPr>
        </p:nvSpPr>
        <p:spPr/>
        <p:txBody>
          <a:bodyPr/>
          <a:lstStyle/>
          <a:p>
            <a:r>
              <a:rPr lang="nl-NL"/>
              <a:t>NOB verenigingsbijeenkomst onderwaternatuur 2024</a:t>
            </a:r>
          </a:p>
        </p:txBody>
      </p:sp>
      <p:sp>
        <p:nvSpPr>
          <p:cNvPr id="3" name="Tijdelijke aanduiding voor dianummer 2">
            <a:extLst>
              <a:ext uri="{FF2B5EF4-FFF2-40B4-BE49-F238E27FC236}">
                <a16:creationId xmlns:a16="http://schemas.microsoft.com/office/drawing/2014/main" id="{2E73CE44-8C2B-B121-9D86-9269FCD984F3}"/>
              </a:ext>
            </a:extLst>
          </p:cNvPr>
          <p:cNvSpPr>
            <a:spLocks noGrp="1"/>
          </p:cNvSpPr>
          <p:nvPr>
            <p:ph type="sldNum" sz="quarter" idx="12"/>
          </p:nvPr>
        </p:nvSpPr>
        <p:spPr/>
        <p:txBody>
          <a:bodyPr/>
          <a:lstStyle/>
          <a:p>
            <a:fld id="{5C85EED0-0960-4398-B09B-A4C89905CEE8}" type="slidenum">
              <a:rPr lang="nl-NL" smtClean="0"/>
              <a:t>20</a:t>
            </a:fld>
            <a:endParaRPr lang="nl-NL"/>
          </a:p>
        </p:txBody>
      </p:sp>
    </p:spTree>
    <p:extLst>
      <p:ext uri="{BB962C8B-B14F-4D97-AF65-F5344CB8AC3E}">
        <p14:creationId xmlns:p14="http://schemas.microsoft.com/office/powerpoint/2010/main" val="2680601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6566F7-E103-4127-820A-C94DB6D4E4F4}"/>
              </a:ext>
            </a:extLst>
          </p:cNvPr>
          <p:cNvSpPr>
            <a:spLocks noGrp="1"/>
          </p:cNvSpPr>
          <p:nvPr>
            <p:ph type="title"/>
          </p:nvPr>
        </p:nvSpPr>
        <p:spPr/>
        <p:txBody>
          <a:bodyPr/>
          <a:lstStyle/>
          <a:p>
            <a:r>
              <a:rPr lang="nl-NL" dirty="0"/>
              <a:t>Evaluatie</a:t>
            </a:r>
          </a:p>
        </p:txBody>
      </p:sp>
      <p:sp>
        <p:nvSpPr>
          <p:cNvPr id="3" name="Tijdelijke aanduiding voor inhoud 2">
            <a:extLst>
              <a:ext uri="{FF2B5EF4-FFF2-40B4-BE49-F238E27FC236}">
                <a16:creationId xmlns:a16="http://schemas.microsoft.com/office/drawing/2014/main" id="{335E70F1-DD09-43DE-B3E3-FE22D8ED3897}"/>
              </a:ext>
            </a:extLst>
          </p:cNvPr>
          <p:cNvSpPr>
            <a:spLocks noGrp="1"/>
          </p:cNvSpPr>
          <p:nvPr>
            <p:ph idx="1"/>
          </p:nvPr>
        </p:nvSpPr>
        <p:spPr>
          <a:xfrm>
            <a:off x="838199" y="1524000"/>
            <a:ext cx="5754241" cy="4652963"/>
          </a:xfrm>
        </p:spPr>
        <p:txBody>
          <a:bodyPr>
            <a:normAutofit/>
          </a:bodyPr>
          <a:lstStyle/>
          <a:p>
            <a:pPr marL="0" indent="0">
              <a:buNone/>
            </a:pPr>
            <a:r>
              <a:rPr lang="nl-NL" dirty="0"/>
              <a:t>5 vragen:</a:t>
            </a:r>
          </a:p>
          <a:p>
            <a:endParaRPr lang="nl-NL" dirty="0"/>
          </a:p>
          <a:p>
            <a:r>
              <a:rPr lang="nl-NL" dirty="0"/>
              <a:t>Benoem 2 nieuwe dingen die je vandaag gehoord hebt?</a:t>
            </a:r>
          </a:p>
          <a:p>
            <a:r>
              <a:rPr lang="nl-NL" dirty="0"/>
              <a:t>Wat geef je mee aan de NOB?</a:t>
            </a:r>
          </a:p>
          <a:p>
            <a:r>
              <a:rPr lang="nl-NL" dirty="0"/>
              <a:t>Wat neem je mee naar je eigen vereniging?</a:t>
            </a:r>
          </a:p>
          <a:p>
            <a:r>
              <a:rPr lang="nl-NL" dirty="0"/>
              <a:t>Wat moet zeker blijven?</a:t>
            </a:r>
          </a:p>
          <a:p>
            <a:r>
              <a:rPr lang="nl-NL" dirty="0"/>
              <a:t>Noem 1 tip aan ons.</a:t>
            </a:r>
          </a:p>
        </p:txBody>
      </p:sp>
      <p:sp>
        <p:nvSpPr>
          <p:cNvPr id="4" name="Tijdelijke aanduiding voor voettekst 3">
            <a:extLst>
              <a:ext uri="{FF2B5EF4-FFF2-40B4-BE49-F238E27FC236}">
                <a16:creationId xmlns:a16="http://schemas.microsoft.com/office/drawing/2014/main" id="{35293410-EF10-44D9-8148-04CAEED0CC6C}"/>
              </a:ext>
            </a:extLst>
          </p:cNvPr>
          <p:cNvSpPr>
            <a:spLocks noGrp="1"/>
          </p:cNvSpPr>
          <p:nvPr>
            <p:ph type="ftr" sz="quarter" idx="11"/>
          </p:nvPr>
        </p:nvSpPr>
        <p:spPr/>
        <p:txBody>
          <a:bodyPr/>
          <a:lstStyle/>
          <a:p>
            <a:r>
              <a:rPr lang="nl-NL"/>
              <a:t>NOB verenigingsbijeenkomst onderwaternatuur 2024</a:t>
            </a:r>
          </a:p>
        </p:txBody>
      </p:sp>
      <p:sp>
        <p:nvSpPr>
          <p:cNvPr id="5" name="Tijdelijke aanduiding voor dianummer 4">
            <a:extLst>
              <a:ext uri="{FF2B5EF4-FFF2-40B4-BE49-F238E27FC236}">
                <a16:creationId xmlns:a16="http://schemas.microsoft.com/office/drawing/2014/main" id="{AF32C040-0250-4F2D-9AD3-6332E815CD5D}"/>
              </a:ext>
            </a:extLst>
          </p:cNvPr>
          <p:cNvSpPr>
            <a:spLocks noGrp="1"/>
          </p:cNvSpPr>
          <p:nvPr>
            <p:ph type="sldNum" sz="quarter" idx="12"/>
          </p:nvPr>
        </p:nvSpPr>
        <p:spPr/>
        <p:txBody>
          <a:bodyPr/>
          <a:lstStyle/>
          <a:p>
            <a:fld id="{5C85EED0-0960-4398-B09B-A4C89905CEE8}" type="slidenum">
              <a:rPr lang="nl-NL" smtClean="0"/>
              <a:t>21</a:t>
            </a:fld>
            <a:endParaRPr lang="nl-NL"/>
          </a:p>
        </p:txBody>
      </p:sp>
      <p:pic>
        <p:nvPicPr>
          <p:cNvPr id="2050" name="Picture 2" descr="Zeeappel - De website van anjablonk!">
            <a:extLst>
              <a:ext uri="{FF2B5EF4-FFF2-40B4-BE49-F238E27FC236}">
                <a16:creationId xmlns:a16="http://schemas.microsoft.com/office/drawing/2014/main" id="{8F23481C-CC85-437A-A567-BCDD5AFCD0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6155" y="1870075"/>
            <a:ext cx="5076825" cy="3810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200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D4F521-EFE7-495C-8550-F3826B24FDB5}"/>
              </a:ext>
            </a:extLst>
          </p:cNvPr>
          <p:cNvSpPr>
            <a:spLocks noGrp="1"/>
          </p:cNvSpPr>
          <p:nvPr>
            <p:ph type="title"/>
          </p:nvPr>
        </p:nvSpPr>
        <p:spPr/>
        <p:txBody>
          <a:bodyPr/>
          <a:lstStyle/>
          <a:p>
            <a:r>
              <a:rPr lang="nl-NL" dirty="0"/>
              <a:t>Willen we nog duiken?</a:t>
            </a:r>
          </a:p>
        </p:txBody>
      </p:sp>
      <p:pic>
        <p:nvPicPr>
          <p:cNvPr id="7" name="Tijdelijke aanduiding voor inhoud 6">
            <a:extLst>
              <a:ext uri="{FF2B5EF4-FFF2-40B4-BE49-F238E27FC236}">
                <a16:creationId xmlns:a16="http://schemas.microsoft.com/office/drawing/2014/main" id="{6207741B-89B0-47C4-B9A3-B938675D24F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6767" y="1453640"/>
            <a:ext cx="4996050" cy="3747038"/>
          </a:xfrm>
          <a:prstGeom prst="rect">
            <a:avLst/>
          </a:prstGeom>
          <a:ln>
            <a:noFill/>
          </a:ln>
          <a:effectLst>
            <a:outerShdw blurRad="292100" dist="139700" dir="2700000" algn="tl" rotWithShape="0">
              <a:srgbClr val="333333">
                <a:alpha val="65000"/>
              </a:srgbClr>
            </a:outerShdw>
          </a:effectLst>
        </p:spPr>
      </p:pic>
      <p:sp>
        <p:nvSpPr>
          <p:cNvPr id="4" name="Tijdelijke aanduiding voor voettekst 3">
            <a:extLst>
              <a:ext uri="{FF2B5EF4-FFF2-40B4-BE49-F238E27FC236}">
                <a16:creationId xmlns:a16="http://schemas.microsoft.com/office/drawing/2014/main" id="{B76A0956-ED2A-48E0-A5C0-69CA6C0F0754}"/>
              </a:ext>
            </a:extLst>
          </p:cNvPr>
          <p:cNvSpPr>
            <a:spLocks noGrp="1"/>
          </p:cNvSpPr>
          <p:nvPr>
            <p:ph type="ftr" sz="quarter" idx="11"/>
          </p:nvPr>
        </p:nvSpPr>
        <p:spPr>
          <a:xfrm>
            <a:off x="1235990" y="6356350"/>
            <a:ext cx="4114800" cy="365125"/>
          </a:xfrm>
        </p:spPr>
        <p:txBody>
          <a:bodyPr/>
          <a:lstStyle/>
          <a:p>
            <a:r>
              <a:rPr lang="nl-NL" dirty="0"/>
              <a:t>NOB verenigingsbijeenkomst onderwaternatuur 2024</a:t>
            </a:r>
          </a:p>
        </p:txBody>
      </p:sp>
      <p:sp>
        <p:nvSpPr>
          <p:cNvPr id="5" name="Tijdelijke aanduiding voor dianummer 4">
            <a:extLst>
              <a:ext uri="{FF2B5EF4-FFF2-40B4-BE49-F238E27FC236}">
                <a16:creationId xmlns:a16="http://schemas.microsoft.com/office/drawing/2014/main" id="{9C6B3326-4B60-40B4-B8AA-40FED4C2DF30}"/>
              </a:ext>
            </a:extLst>
          </p:cNvPr>
          <p:cNvSpPr>
            <a:spLocks noGrp="1"/>
          </p:cNvSpPr>
          <p:nvPr>
            <p:ph type="sldNum" sz="quarter" idx="12"/>
          </p:nvPr>
        </p:nvSpPr>
        <p:spPr/>
        <p:txBody>
          <a:bodyPr/>
          <a:lstStyle/>
          <a:p>
            <a:fld id="{5C85EED0-0960-4398-B09B-A4C89905CEE8}" type="slidenum">
              <a:rPr lang="nl-NL" smtClean="0"/>
              <a:t>22</a:t>
            </a:fld>
            <a:endParaRPr lang="nl-NL"/>
          </a:p>
        </p:txBody>
      </p:sp>
      <p:pic>
        <p:nvPicPr>
          <p:cNvPr id="9" name="Afbeelding 8">
            <a:extLst>
              <a:ext uri="{FF2B5EF4-FFF2-40B4-BE49-F238E27FC236}">
                <a16:creationId xmlns:a16="http://schemas.microsoft.com/office/drawing/2014/main" id="{467A7793-2203-491B-AA00-2035FBD027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0790" y="1831760"/>
            <a:ext cx="6519620" cy="48897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13456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D486F2-1A61-40B9-E9A9-10BD7F1AE907}"/>
              </a:ext>
            </a:extLst>
          </p:cNvPr>
          <p:cNvSpPr>
            <a:spLocks noGrp="1"/>
          </p:cNvSpPr>
          <p:nvPr>
            <p:ph type="title"/>
          </p:nvPr>
        </p:nvSpPr>
        <p:spPr/>
        <p:txBody>
          <a:bodyPr>
            <a:normAutofit/>
          </a:bodyPr>
          <a:lstStyle/>
          <a:p>
            <a:r>
              <a:rPr lang="nl-NL" dirty="0"/>
              <a:t>Vragen? EN Bedankt!</a:t>
            </a:r>
          </a:p>
        </p:txBody>
      </p:sp>
      <p:sp>
        <p:nvSpPr>
          <p:cNvPr id="5" name="Tijdelijke aanduiding voor voettekst 3">
            <a:extLst>
              <a:ext uri="{FF2B5EF4-FFF2-40B4-BE49-F238E27FC236}">
                <a16:creationId xmlns:a16="http://schemas.microsoft.com/office/drawing/2014/main" id="{579D3C17-6910-49BA-B525-0FD1C952C85F}"/>
              </a:ext>
            </a:extLst>
          </p:cNvPr>
          <p:cNvSpPr>
            <a:spLocks noGrp="1"/>
          </p:cNvSpPr>
          <p:nvPr>
            <p:ph type="ftr" sz="quarter" idx="11"/>
          </p:nvPr>
        </p:nvSpPr>
        <p:spPr/>
        <p:txBody>
          <a:bodyPr/>
          <a:lstStyle/>
          <a:p>
            <a:pPr>
              <a:defRPr/>
            </a:pPr>
            <a:r>
              <a:rPr lang="nl-NL"/>
              <a:t>Biolodrie</a:t>
            </a:r>
            <a:endParaRPr lang="nl-NL" dirty="0"/>
          </a:p>
        </p:txBody>
      </p:sp>
      <p:sp>
        <p:nvSpPr>
          <p:cNvPr id="3" name="Tijdelijke aanduiding voor dianummer 2">
            <a:extLst>
              <a:ext uri="{FF2B5EF4-FFF2-40B4-BE49-F238E27FC236}">
                <a16:creationId xmlns:a16="http://schemas.microsoft.com/office/drawing/2014/main" id="{82F585C7-61CE-299F-4793-E9AE8353B763}"/>
              </a:ext>
            </a:extLst>
          </p:cNvPr>
          <p:cNvSpPr>
            <a:spLocks noGrp="1"/>
          </p:cNvSpPr>
          <p:nvPr>
            <p:ph type="sldNum" sz="quarter" idx="12"/>
          </p:nvPr>
        </p:nvSpPr>
        <p:spPr/>
        <p:txBody>
          <a:bodyPr/>
          <a:lstStyle/>
          <a:p>
            <a:pPr>
              <a:defRPr/>
            </a:pPr>
            <a:fld id="{AF39EF38-A404-4839-8B9A-6DDF146AE98E}" type="slidenum">
              <a:rPr lang="nl-NL" smtClean="0"/>
              <a:pPr>
                <a:defRPr/>
              </a:pPr>
              <a:t>23</a:t>
            </a:fld>
            <a:endParaRPr lang="nl-NL"/>
          </a:p>
        </p:txBody>
      </p:sp>
      <p:sp>
        <p:nvSpPr>
          <p:cNvPr id="4" name="Ovaal 3">
            <a:extLst>
              <a:ext uri="{FF2B5EF4-FFF2-40B4-BE49-F238E27FC236}">
                <a16:creationId xmlns:a16="http://schemas.microsoft.com/office/drawing/2014/main" id="{AA63CF00-716D-2876-B229-74B984DB9350}"/>
              </a:ext>
            </a:extLst>
          </p:cNvPr>
          <p:cNvSpPr/>
          <p:nvPr/>
        </p:nvSpPr>
        <p:spPr>
          <a:xfrm>
            <a:off x="2014965" y="1429092"/>
            <a:ext cx="7322174" cy="4923237"/>
          </a:xfrm>
          <a:prstGeom prst="ellipse">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a:extLst>
              <a:ext uri="{FF2B5EF4-FFF2-40B4-BE49-F238E27FC236}">
                <a16:creationId xmlns:a16="http://schemas.microsoft.com/office/drawing/2014/main" id="{0C5B6F55-D657-3AE8-E27E-57CDAEE5D1E5}"/>
              </a:ext>
            </a:extLst>
          </p:cNvPr>
          <p:cNvPicPr>
            <a:picLocks noChangeAspect="1"/>
          </p:cNvPicPr>
          <p:nvPr/>
        </p:nvPicPr>
        <p:blipFill>
          <a:blip r:embed="rId4"/>
          <a:stretch>
            <a:fillRect/>
          </a:stretch>
        </p:blipFill>
        <p:spPr>
          <a:xfrm>
            <a:off x="9778586" y="4227972"/>
            <a:ext cx="2010056" cy="2038635"/>
          </a:xfrm>
          <a:prstGeom prst="rect">
            <a:avLst/>
          </a:prstGeom>
        </p:spPr>
      </p:pic>
    </p:spTree>
    <p:extLst>
      <p:ext uri="{BB962C8B-B14F-4D97-AF65-F5344CB8AC3E}">
        <p14:creationId xmlns:p14="http://schemas.microsoft.com/office/powerpoint/2010/main" val="1417006037"/>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3777</TotalTime>
  <Words>986</Words>
  <Application>Microsoft Office PowerPoint</Application>
  <PresentationFormat>Breedbeeld</PresentationFormat>
  <Paragraphs>157</Paragraphs>
  <Slides>23</Slides>
  <Notes>7</Notes>
  <HiddenSlides>0</HiddenSlides>
  <MMClips>1</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23</vt:i4>
      </vt:variant>
    </vt:vector>
  </HeadingPairs>
  <TitlesOfParts>
    <vt:vector size="29" baseType="lpstr">
      <vt:lpstr>Arial</vt:lpstr>
      <vt:lpstr>Calibri</vt:lpstr>
      <vt:lpstr>Lucida Sans</vt:lpstr>
      <vt:lpstr>PT Sans</vt:lpstr>
      <vt:lpstr>Times New Roman</vt:lpstr>
      <vt:lpstr>Kantoorthema</vt:lpstr>
      <vt:lpstr>Try-out Workshop Onderwater Natuur</vt:lpstr>
      <vt:lpstr>Welkom en agenda</vt:lpstr>
      <vt:lpstr>Veiligheid</vt:lpstr>
      <vt:lpstr>Veiligheidsmaatregelen &amp; AVG</vt:lpstr>
      <vt:lpstr>Veiligheid</vt:lpstr>
      <vt:lpstr>Waarom doen wij dit?</vt:lpstr>
      <vt:lpstr>Een opwarmer</vt:lpstr>
      <vt:lpstr>Een mogelijke oplossing.</vt:lpstr>
      <vt:lpstr>PowerPoint-presentatie</vt:lpstr>
      <vt:lpstr>Wat doen wij/ Wat willen jullie?</vt:lpstr>
      <vt:lpstr>Wat biedt de NOB nu al?</vt:lpstr>
      <vt:lpstr>Wat kunnen wij van elkaar leren/lenen?</vt:lpstr>
      <vt:lpstr>Escaperoom spel</vt:lpstr>
      <vt:lpstr>De antwoorden Spel 1</vt:lpstr>
      <vt:lpstr>De antwoorden Spel 2</vt:lpstr>
      <vt:lpstr>De antwoorden Spel 3</vt:lpstr>
      <vt:lpstr>De antwoorden Spel 4</vt:lpstr>
      <vt:lpstr>De antwoorden Spel 5</vt:lpstr>
      <vt:lpstr>Reflectie &amp; waar werken wij aan (met externen)</vt:lpstr>
      <vt:lpstr>Handige links…..</vt:lpstr>
      <vt:lpstr>Evaluatie</vt:lpstr>
      <vt:lpstr>Willen we nog duiken?</vt:lpstr>
      <vt:lpstr>Vragen? EN Bedankt!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Frans Jansen</dc:creator>
  <cp:lastModifiedBy>Rob en Nelleke Kool</cp:lastModifiedBy>
  <cp:revision>181</cp:revision>
  <dcterms:created xsi:type="dcterms:W3CDTF">2021-11-22T09:55:08Z</dcterms:created>
  <dcterms:modified xsi:type="dcterms:W3CDTF">2024-02-05T19:40:31Z</dcterms:modified>
</cp:coreProperties>
</file>