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D2_3550C196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57" r:id="rId2"/>
    <p:sldId id="467" r:id="rId3"/>
    <p:sldId id="466" r:id="rId4"/>
    <p:sldId id="468" r:id="rId5"/>
    <p:sldId id="469" r:id="rId6"/>
    <p:sldId id="470" r:id="rId7"/>
    <p:sldId id="471" r:id="rId8"/>
    <p:sldId id="472" r:id="rId9"/>
    <p:sldId id="473" r:id="rId10"/>
    <p:sldId id="474" r:id="rId11"/>
    <p:sldId id="475" r:id="rId12"/>
    <p:sldId id="477" r:id="rId13"/>
    <p:sldId id="476" r:id="rId14"/>
    <p:sldId id="478" r:id="rId15"/>
    <p:sldId id="479" r:id="rId16"/>
  </p:sldIdLst>
  <p:sldSz cx="12192000" cy="6858000"/>
  <p:notesSz cx="7099300" cy="102346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88E6622-259A-AD92-D5C7-D44EC6378E12}" name="Kasper Evers | NOB" initials="KE" userId="S::kasper.evers@onderwatersport.org::37b3fe1a-eca0-4419-a55a-26d19ded37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ukel, Hester van den" initials="BHv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F6AB3"/>
    <a:srgbClr val="F88044"/>
    <a:srgbClr val="106AB3"/>
    <a:srgbClr val="179EDA"/>
    <a:srgbClr val="5EB24B"/>
    <a:srgbClr val="FF6600"/>
    <a:srgbClr val="6D2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4D16BE-30AC-47DC-B330-2EFCE2D42DC1}" v="67" dt="2024-10-18T13:26:42.2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3550" autoAdjust="0"/>
  </p:normalViewPr>
  <p:slideViewPr>
    <p:cSldViewPr snapToGrid="0">
      <p:cViewPr varScale="1">
        <p:scale>
          <a:sx n="61" d="100"/>
          <a:sy n="61" d="100"/>
        </p:scale>
        <p:origin x="816" y="-20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modernComment_1D2_3550C19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4685C35-5D90-4366-B077-281DB34E8B05}" authorId="{688E6622-259A-AD92-D5C7-D44EC6378E12}" created="2024-10-14T18:30:02.964">
    <pc:sldMkLst xmlns:pc="http://schemas.microsoft.com/office/powerpoint/2013/main/command">
      <pc:docMk/>
      <pc:sldMk cId="382152744" sldId="373"/>
    </pc:sldMkLst>
    <p188:txBody>
      <a:bodyPr/>
      <a:lstStyle/>
      <a:p>
        <a:r>
          <a:rPr lang="nl-NL"/>
          <a:t>Introteksten koppelen aan medecursisten.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07D8BBB-6B35-433F-B911-943C5000A07E}" type="datetimeFigureOut">
              <a:rPr lang="nl-NL"/>
              <a:pPr>
                <a:defRPr/>
              </a:pPr>
              <a:t>22-10-2024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AC0CB46A-71CB-4EE5-B546-427C3CC6CF7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9038" tIns="49519" rIns="99038" bIns="4951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181B624-4681-431C-A9A6-AD748B2CC357}" type="datetimeFigureOut">
              <a:rPr lang="nl-NL"/>
              <a:pPr>
                <a:defRPr/>
              </a:pPr>
              <a:t>22-10-2024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8" tIns="49519" rIns="99038" bIns="49519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9038" tIns="49519" rIns="99038" bIns="49519" rtlCol="0"/>
          <a:lstStyle/>
          <a:p>
            <a:pPr lvl="0"/>
            <a:r>
              <a:rPr lang="nl-NL" noProof="0"/>
              <a:t>Tekststijl van het model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9038" tIns="49519" rIns="99038" bIns="4951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B664A7DC-BFB2-4AA9-83F3-D04BB3EB24A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818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/>
              <a:t>Iedereen welkom heten?</a:t>
            </a:r>
          </a:p>
          <a:p>
            <a:pPr eaLnBrk="1" hangingPunct="1">
              <a:spcBef>
                <a:spcPct val="0"/>
              </a:spcBef>
            </a:pPr>
            <a:r>
              <a:rPr lang="nl-NL"/>
              <a:t>Docenten stellen zich voor?</a:t>
            </a:r>
          </a:p>
        </p:txBody>
      </p:sp>
      <p:sp>
        <p:nvSpPr>
          <p:cNvPr id="16387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535C49-5403-463C-901B-C8DC6F5AE315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497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/>
          </a:p>
        </p:txBody>
      </p:sp>
      <p:sp>
        <p:nvSpPr>
          <p:cNvPr id="26627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647266-200A-4E79-B4AA-843161A85F5C}" type="slidenum">
              <a:rPr lang="nl-NL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nl-N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393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6A3F3FB8-A202-FBCA-EF62-E483D643B1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51370"/>
            <a:ext cx="10287000" cy="6858000"/>
          </a:xfrm>
          <a:prstGeom prst="rect">
            <a:avLst/>
          </a:prstGeom>
        </p:spPr>
      </p:pic>
      <p:sp>
        <p:nvSpPr>
          <p:cNvPr id="5" name="Rechthoek 7"/>
          <p:cNvSpPr/>
          <p:nvPr userDrawn="1"/>
        </p:nvSpPr>
        <p:spPr>
          <a:xfrm>
            <a:off x="8951913" y="-331788"/>
            <a:ext cx="3240087" cy="7189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6" name="Afbeelding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-151990"/>
            <a:ext cx="9030984" cy="718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Afbeelding 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107613" y="4233863"/>
            <a:ext cx="1803400" cy="248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21F6F-ADD0-431F-BCDA-FF170603878E}" type="datetime1">
              <a:rPr lang="nl-NL" smtClean="0"/>
              <a:t>22-10-2024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2I Losser 2024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C7625-3E66-485F-B092-0C8DA8D8A2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+mn-lt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FontTx/>
              <a:buBlip>
                <a:blip r:embed="rId2"/>
              </a:buBlip>
              <a:defRPr sz="2800"/>
            </a:lvl1pPr>
            <a:lvl2pPr marL="800100" indent="-342900">
              <a:buFontTx/>
              <a:buBlip>
                <a:blip r:embed="rId2"/>
              </a:buBlip>
              <a:defRPr/>
            </a:lvl2pPr>
            <a:lvl3pPr marL="1257300" indent="-342900">
              <a:buFontTx/>
              <a:buBlip>
                <a:blip r:embed="rId2"/>
              </a:buBlip>
              <a:defRPr/>
            </a:lvl3pPr>
            <a:lvl4pPr marL="1657350" indent="-285750">
              <a:buFontTx/>
              <a:buBlip>
                <a:blip r:embed="rId2"/>
              </a:buBlip>
              <a:defRPr/>
            </a:lvl4pPr>
            <a:lvl5pPr marL="2114550" indent="-2857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400EB-711A-484A-871E-D1FD5856ABCA}" type="datetime1">
              <a:rPr lang="nl-NL" smtClean="0"/>
              <a:t>22-10-2024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2I Losser 2024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B7C65-31C5-429E-A068-A6C7ADD9915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FEDB0-CBCB-4240-9C2C-F492D35EDA27}" type="datetime1">
              <a:rPr lang="nl-NL" smtClean="0"/>
              <a:t>22-10-2024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2I Losser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A907A-98DC-480F-A0F7-6822D103A4B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7CF5C-34EF-472A-91A5-4CBE287DEBD8}" type="datetime1">
              <a:rPr lang="nl-NL" smtClean="0"/>
              <a:t>22-10-2024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2I Losser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DF016-84A4-4834-99A2-D3B41E18566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353F9-74FC-4E8E-ACF3-C22F1D2521A5}" type="datetime1">
              <a:rPr lang="nl-NL" smtClean="0"/>
              <a:t>22-10-2024</a:t>
            </a:fld>
            <a:endParaRPr lang="nl-N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2I Losser 2024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5616E-65FF-4CE4-9273-46DBA0FC784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D1D1F-0587-4D96-8D24-8590690CE40F}" type="datetime1">
              <a:rPr lang="nl-NL" smtClean="0"/>
              <a:t>22-10-2024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2I Losser 2024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FEEA3-8E3A-49AE-A0B9-B120E014A83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C5178-B8DE-4728-87D5-709142AB10F8}" type="datetime1">
              <a:rPr lang="nl-NL" smtClean="0"/>
              <a:t>22-10-2024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2I Losser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404AF-6516-4DEA-AAE7-E57C6ED4635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534150" y="0"/>
            <a:ext cx="9639300" cy="808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353F9-74FC-4E8E-ACF3-C22F1D2521A5}" type="datetime1">
              <a:rPr lang="nl-NL" smtClean="0"/>
              <a:t>22-10-2024</a:t>
            </a:fld>
            <a:endParaRPr lang="nl-N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2I Losser 2024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5616E-65FF-4CE4-9273-46DBA0FC784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3395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CCBEE-6B18-4EDB-A6D0-3771FE4988DC}" type="datetime1">
              <a:rPr lang="nl-NL" smtClean="0"/>
              <a:t>22-10-2024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2I Losser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DDBF5-8177-4A87-9968-4C5EB4A6573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6DEB2-D9B2-4870-95F0-C6ADF145CE69}" type="datetime1">
              <a:rPr lang="nl-NL" smtClean="0"/>
              <a:t>22-10-2024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2I Losser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61014-552E-4D74-B7A6-0C046A7B056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678EE-505F-43F4-94CB-99406CBB3E9D}" type="datetime1">
              <a:rPr lang="nl-NL" smtClean="0"/>
              <a:t>22-10-2024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2I Losser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14703-9C1E-4D81-ABA1-CFE4D31EB8E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53C49-3282-44EB-986B-83DA52408871}" type="datetime1">
              <a:rPr lang="nl-NL" smtClean="0"/>
              <a:t>22-10-2024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2I Losser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857CE-BB86-41CF-83F4-C06FEA934CF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Afbeelding 6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-79375"/>
            <a:ext cx="12265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0D8363-E885-4744-A0E1-3EC0295EB2E3}" type="datetime1">
              <a:rPr lang="nl-NL" smtClean="0"/>
              <a:t>22-10-2024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nl-NL"/>
              <a:t>2I Losser 2024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C29091-965C-4B20-BC85-2065F4E828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6" r:id="rId4"/>
    <p:sldLayoutId id="2147483688" r:id="rId5"/>
    <p:sldLayoutId id="2147483687" r:id="rId6"/>
    <p:sldLayoutId id="2147483689" r:id="rId7"/>
    <p:sldLayoutId id="2147483694" r:id="rId8"/>
    <p:sldLayoutId id="2147483690" r:id="rId9"/>
    <p:sldLayoutId id="2147483691" r:id="rId10"/>
    <p:sldLayoutId id="2147483692" r:id="rId11"/>
    <p:sldLayoutId id="2147483693" r:id="rId12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kern="1200">
          <a:solidFill>
            <a:srgbClr val="F88044"/>
          </a:solidFill>
          <a:latin typeface="+mn-lt"/>
          <a:ea typeface="Lucida Sans" pitchFamily="34" charset="0"/>
          <a:cs typeface="Lucida Sans" panose="020B06020405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88044"/>
          </a:solidFill>
          <a:latin typeface="Lucida Sans" pitchFamily="34" charset="0"/>
          <a:ea typeface="Lucida Sans" pitchFamily="34" charset="0"/>
          <a:cs typeface="Lucida Sans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Tx/>
        <a:buBlip>
          <a:blip r:embed="rId1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Tx/>
        <a:buBlip>
          <a:blip r:embed="rId15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Tx/>
        <a:buBlip>
          <a:blip r:embed="rId15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microsoft.com/office/2018/10/relationships/comments" Target="../comments/modernComment_1D2_3550C196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el 3"/>
          <p:cNvSpPr>
            <a:spLocks noGrp="1"/>
          </p:cNvSpPr>
          <p:nvPr>
            <p:ph type="ctrTitle"/>
          </p:nvPr>
        </p:nvSpPr>
        <p:spPr>
          <a:xfrm>
            <a:off x="6250782" y="1342558"/>
            <a:ext cx="5827712" cy="942975"/>
          </a:xfrm>
        </p:spPr>
        <p:txBody>
          <a:bodyPr/>
          <a:lstStyle/>
          <a:p>
            <a:pPr algn="r" eaLnBrk="1" hangingPunct="1"/>
            <a:r>
              <a:rPr lang="en-GB" sz="4400" dirty="0"/>
              <a:t>Instructeursopleiding </a:t>
            </a:r>
            <a:br>
              <a:rPr lang="en-GB" sz="4400" dirty="0"/>
            </a:br>
            <a:r>
              <a:rPr lang="en-GB" sz="4400" dirty="0" err="1"/>
              <a:t>Losser</a:t>
            </a:r>
            <a:br>
              <a:rPr lang="en-GB" sz="4000" dirty="0">
                <a:highlight>
                  <a:srgbClr val="FFFF00"/>
                </a:highlight>
                <a:latin typeface="Impact" pitchFamily="34" charset="0"/>
              </a:rPr>
            </a:br>
            <a:endParaRPr lang="en-GB" sz="4000" dirty="0">
              <a:highlight>
                <a:srgbClr val="FFFF00"/>
              </a:highlight>
              <a:latin typeface="Impact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D6CEC61-3669-1DF4-BE47-92E66C689555}"/>
              </a:ext>
            </a:extLst>
          </p:cNvPr>
          <p:cNvSpPr txBox="1"/>
          <p:nvPr/>
        </p:nvSpPr>
        <p:spPr>
          <a:xfrm>
            <a:off x="1963348" y="4497061"/>
            <a:ext cx="62257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8000" b="1" dirty="0">
                <a:solidFill>
                  <a:schemeClr val="bg1"/>
                </a:solidFill>
                <a:latin typeface="Calibri" pitchFamily="34" charset="0"/>
              </a:rPr>
              <a:t>Zwembad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387E26-F32E-32BB-8E0C-9AAC5B774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nl-NL" dirty="0"/>
              <a:t>Inhoud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3BC193-EC49-EE99-D190-7DE519945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nl-NL" dirty="0"/>
              <a:t>Terugblik: namen</a:t>
            </a:r>
          </a:p>
          <a:p>
            <a:r>
              <a:rPr lang="nl-NL" dirty="0"/>
              <a:t>Een van de competenties</a:t>
            </a:r>
          </a:p>
          <a:p>
            <a:r>
              <a:rPr lang="nl-NL" dirty="0"/>
              <a:t>Wat foto’s</a:t>
            </a:r>
          </a:p>
          <a:p>
            <a:r>
              <a:rPr lang="nl-NL" dirty="0"/>
              <a:t>Wat vragen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7D229FB-2B11-CCCC-A8CA-27587EABA9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ECA8608-1763-606C-893A-956D051DA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05200" y="6356350"/>
            <a:ext cx="34290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nl-NL"/>
              <a:t>2I Losser 2024</a:t>
            </a:r>
          </a:p>
        </p:txBody>
      </p:sp>
    </p:spTree>
    <p:extLst>
      <p:ext uri="{BB962C8B-B14F-4D97-AF65-F5344CB8AC3E}">
        <p14:creationId xmlns:p14="http://schemas.microsoft.com/office/powerpoint/2010/main" val="2373359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el 1"/>
          <p:cNvSpPr>
            <a:spLocks noGrp="1"/>
          </p:cNvSpPr>
          <p:nvPr>
            <p:ph type="title"/>
          </p:nvPr>
        </p:nvSpPr>
        <p:spPr>
          <a:xfrm>
            <a:off x="2645246" y="372767"/>
            <a:ext cx="4770963" cy="1325563"/>
          </a:xfrm>
        </p:spPr>
        <p:txBody>
          <a:bodyPr/>
          <a:lstStyle/>
          <a:p>
            <a:pPr eaLnBrk="1" hangingPunct="1"/>
            <a:r>
              <a:rPr lang="nl-NL" dirty="0"/>
              <a:t>Namen kennen…</a:t>
            </a:r>
          </a:p>
        </p:txBody>
      </p:sp>
      <p:sp>
        <p:nvSpPr>
          <p:cNvPr id="25602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250830"/>
            <a:ext cx="10515600" cy="5408762"/>
          </a:xfrm>
        </p:spPr>
        <p:txBody>
          <a:bodyPr/>
          <a:lstStyle/>
          <a:p>
            <a:pPr marL="0" indent="0" eaLnBrk="1" hangingPunct="1">
              <a:buNone/>
            </a:pPr>
            <a:br>
              <a:rPr lang="nl-NL" dirty="0"/>
            </a:br>
            <a:endParaRPr lang="nl-NL" dirty="0"/>
          </a:p>
          <a:p>
            <a:pPr marL="0" indent="0" eaLnBrk="1" hangingPunct="1">
              <a:buNone/>
            </a:pP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C0084AC-EDA4-1BC0-3068-06DA09123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57" y="2341023"/>
            <a:ext cx="1457528" cy="182905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2D6C5E9-4CC5-A557-F53A-E9EAB3B68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616" y="2378522"/>
            <a:ext cx="1391471" cy="187197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09DA8E8-4F98-EF73-8A84-3748F38B48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7225" y="2341023"/>
            <a:ext cx="1490775" cy="186346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140F0E5-424D-680A-1409-72FC8F7EC4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3985" y="2302310"/>
            <a:ext cx="1615864" cy="1891295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18746887-0940-3D38-6759-8166BAA844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845" y="4617632"/>
            <a:ext cx="1457528" cy="1947166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6DE032A0-EDCD-EF1E-4140-FDA3840145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2113" y="4606215"/>
            <a:ext cx="1497200" cy="19700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EA28BD6-5ADE-1C3E-DFCD-4BCB459377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111" y="2378522"/>
            <a:ext cx="1463243" cy="1829054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50AE5E8A-E626-8A7C-5985-BBB6F32A636C}"/>
              </a:ext>
            </a:extLst>
          </p:cNvPr>
          <p:cNvSpPr txBox="1"/>
          <p:nvPr/>
        </p:nvSpPr>
        <p:spPr>
          <a:xfrm>
            <a:off x="2629614" y="4223459"/>
            <a:ext cx="1924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Joey Broeklagen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2161F9C-31C7-1EF6-C4E0-B314695740C4}"/>
              </a:ext>
            </a:extLst>
          </p:cNvPr>
          <p:cNvSpPr txBox="1"/>
          <p:nvPr/>
        </p:nvSpPr>
        <p:spPr>
          <a:xfrm>
            <a:off x="299430" y="4193605"/>
            <a:ext cx="2167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Sander Veldkamp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E212AB1-A4BF-E07D-C4B1-F33B525839ED}"/>
              </a:ext>
            </a:extLst>
          </p:cNvPr>
          <p:cNvSpPr txBox="1"/>
          <p:nvPr/>
        </p:nvSpPr>
        <p:spPr>
          <a:xfrm>
            <a:off x="9399523" y="4193605"/>
            <a:ext cx="1524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Daan Jacobs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984AF33-DE97-7AA2-B9CE-F4843913CE8B}"/>
              </a:ext>
            </a:extLst>
          </p:cNvPr>
          <p:cNvSpPr txBox="1"/>
          <p:nvPr/>
        </p:nvSpPr>
        <p:spPr>
          <a:xfrm>
            <a:off x="4844727" y="4236883"/>
            <a:ext cx="1735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Justin te Wildt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FCBF0A2-741F-69D9-049E-61C64F5B3BDD}"/>
              </a:ext>
            </a:extLst>
          </p:cNvPr>
          <p:cNvSpPr txBox="1"/>
          <p:nvPr/>
        </p:nvSpPr>
        <p:spPr>
          <a:xfrm>
            <a:off x="6797758" y="4221829"/>
            <a:ext cx="2225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Jeroen </a:t>
            </a:r>
            <a:r>
              <a:rPr lang="nl-NL" dirty="0" err="1"/>
              <a:t>Levöleger</a:t>
            </a:r>
            <a:endParaRPr lang="nl-NL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73A05D6-4B44-BEF2-D136-2D04372A736F}"/>
              </a:ext>
            </a:extLst>
          </p:cNvPr>
          <p:cNvSpPr txBox="1"/>
          <p:nvPr/>
        </p:nvSpPr>
        <p:spPr>
          <a:xfrm>
            <a:off x="2660415" y="6539834"/>
            <a:ext cx="168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Harco Kikkers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EBB5035-305B-0862-8959-0DA751ED63E6}"/>
              </a:ext>
            </a:extLst>
          </p:cNvPr>
          <p:cNvSpPr txBox="1"/>
          <p:nvPr/>
        </p:nvSpPr>
        <p:spPr>
          <a:xfrm>
            <a:off x="590040" y="6521183"/>
            <a:ext cx="1592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Mark Gerber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553817C7-BAD5-4B98-2A7B-33414B1A39ED}"/>
              </a:ext>
            </a:extLst>
          </p:cNvPr>
          <p:cNvSpPr txBox="1"/>
          <p:nvPr/>
        </p:nvSpPr>
        <p:spPr>
          <a:xfrm>
            <a:off x="9193292" y="6539834"/>
            <a:ext cx="1876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Rutger Brouwer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126B204D-7A71-DCB9-8D1E-2AC0837E46A1}"/>
              </a:ext>
            </a:extLst>
          </p:cNvPr>
          <p:cNvSpPr txBox="1"/>
          <p:nvPr/>
        </p:nvSpPr>
        <p:spPr>
          <a:xfrm>
            <a:off x="7096848" y="6530595"/>
            <a:ext cx="168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Brigitte Colin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3534C47-4BBB-5C98-97A8-4BCB09BA1F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18892" y="4754341"/>
            <a:ext cx="1732569" cy="1785493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E48081C7-890F-C51D-6B84-3EC7296C425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4257" r="2809"/>
          <a:stretch/>
        </p:blipFill>
        <p:spPr>
          <a:xfrm>
            <a:off x="7040940" y="4565585"/>
            <a:ext cx="1580677" cy="2051259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EEE4BB7C-A401-442E-B00D-19D63358A2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7557" y="41599"/>
            <a:ext cx="1283951" cy="1812102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BD122C96-2156-0FDE-3D19-3CC4954D9FFA}"/>
              </a:ext>
            </a:extLst>
          </p:cNvPr>
          <p:cNvSpPr txBox="1"/>
          <p:nvPr/>
        </p:nvSpPr>
        <p:spPr>
          <a:xfrm>
            <a:off x="7005846" y="1866939"/>
            <a:ext cx="1573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Kasper Evers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1990FA1F-F010-EAC2-98E7-B3EF3D6A6685}"/>
              </a:ext>
            </a:extLst>
          </p:cNvPr>
          <p:cNvSpPr txBox="1"/>
          <p:nvPr/>
        </p:nvSpPr>
        <p:spPr>
          <a:xfrm>
            <a:off x="662745" y="1853701"/>
            <a:ext cx="134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Rob Kool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F70F5569-CFFD-1A21-D397-C81EDB6141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39303" y="4712426"/>
            <a:ext cx="1947166" cy="1947166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B5A0B299-EB51-C720-4F36-BB16FE650A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85452" y="55369"/>
            <a:ext cx="1283951" cy="181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8488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F8F72B-4B8F-3396-E2A4-7306F724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wrap="square" anchor="b">
            <a:normAutofit/>
          </a:bodyPr>
          <a:lstStyle/>
          <a:p>
            <a:r>
              <a:rPr lang="nl-NL" sz="4000" dirty="0"/>
              <a:t>Een van de competenties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9AF79AF-1998-F63C-CD82-F7F0357190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65" r="-2" b="-2"/>
          <a:stretch/>
        </p:blipFill>
        <p:spPr>
          <a:xfrm>
            <a:off x="5047334" y="1008325"/>
            <a:ext cx="6172200" cy="4873625"/>
          </a:xfrm>
          <a:prstGeom prst="rect">
            <a:avLst/>
          </a:prstGeom>
          <a:noFill/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6BA1A5-BE43-B083-75F9-ECE59DEC2C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wrap="square" anchor="t">
            <a:norm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nl-NL" sz="2400" dirty="0"/>
              <a:t>Een 2* instructeur is in staat een evenement te organiseren en te leiden en daarbij kader aan te sturen..</a:t>
            </a:r>
          </a:p>
          <a:p>
            <a:pPr marL="342900" indent="-342900">
              <a:buBlip>
                <a:blip r:embed="rId3"/>
              </a:buBlip>
            </a:pPr>
            <a:r>
              <a:rPr lang="nl-NL" sz="2400" dirty="0"/>
              <a:t>…dat is meer dan een duikbegeleiderszwembad les met twee i.p.v. één cursisten???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53DD812-BDA0-14DD-F5C2-8620D1DAD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nl-NL"/>
              <a:t>2I Losser 2024</a:t>
            </a:r>
          </a:p>
        </p:txBody>
      </p:sp>
    </p:spTree>
    <p:extLst>
      <p:ext uri="{BB962C8B-B14F-4D97-AF65-F5344CB8AC3E}">
        <p14:creationId xmlns:p14="http://schemas.microsoft.com/office/powerpoint/2010/main" val="2088589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440340E-BA76-CC77-3D6D-5E57AB979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foto’s</a:t>
            </a:r>
          </a:p>
        </p:txBody>
      </p:sp>
      <p:pic>
        <p:nvPicPr>
          <p:cNvPr id="12" name="Tijdelijke aanduiding voor inhoud 11">
            <a:extLst>
              <a:ext uri="{FF2B5EF4-FFF2-40B4-BE49-F238E27FC236}">
                <a16:creationId xmlns:a16="http://schemas.microsoft.com/office/drawing/2014/main" id="{12FCEE7E-089B-072C-9343-58F60A5BD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0331" y="1276984"/>
            <a:ext cx="7786446" cy="5188655"/>
          </a:xfr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C949908-C12C-F2B6-B71E-35E510691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2I Losser 2024</a:t>
            </a:r>
          </a:p>
        </p:txBody>
      </p:sp>
    </p:spTree>
    <p:extLst>
      <p:ext uri="{BB962C8B-B14F-4D97-AF65-F5344CB8AC3E}">
        <p14:creationId xmlns:p14="http://schemas.microsoft.com/office/powerpoint/2010/main" val="190365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1CE53FFF-6065-608C-073E-0339680F7B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6895" y="0"/>
            <a:ext cx="9541111" cy="6902942"/>
          </a:xfr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6EEC16-154F-E289-7B07-5162951FD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2I Losser 2024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62AD9F-CC8F-216C-7056-749C217BB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65" y="417377"/>
            <a:ext cx="10515600" cy="1325563"/>
          </a:xfrm>
        </p:spPr>
        <p:txBody>
          <a:bodyPr/>
          <a:lstStyle/>
          <a:p>
            <a:r>
              <a:rPr lang="nl-NL" dirty="0"/>
              <a:t>Ontruimingsplan</a:t>
            </a:r>
          </a:p>
        </p:txBody>
      </p:sp>
    </p:spTree>
    <p:extLst>
      <p:ext uri="{BB962C8B-B14F-4D97-AF65-F5344CB8AC3E}">
        <p14:creationId xmlns:p14="http://schemas.microsoft.com/office/powerpoint/2010/main" val="3697455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8E438E-4620-CA11-E843-D795FF7C5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Regels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D6A8820-340F-4522-44AC-CB9C35851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2I Losser 2024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12A5FC8-7A5D-580A-89AC-9F978969B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1088" y="0"/>
            <a:ext cx="4662135" cy="6858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6606BB2-7FAA-74E7-D003-3B6167A4B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105" y="1439453"/>
            <a:ext cx="3222340" cy="541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00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8672A2-B3F1-AEA1-AD79-262200F4D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Redding &amp; EHBO: zoek de “fouten”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971E665-65D0-74CE-C2E1-662D3E6D8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2I Losser 2024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5C3A309-CD92-58B8-EE9D-986E04F79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36" y="1672045"/>
            <a:ext cx="3653408" cy="508145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CD31F44-7A45-FC49-633C-96F3D60A8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895" y="1692946"/>
            <a:ext cx="7642671" cy="509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640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1A63A8D9-B22E-4EA4-AB11-9FB226941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315" y="365125"/>
            <a:ext cx="10789485" cy="1325563"/>
          </a:xfrm>
        </p:spPr>
        <p:txBody>
          <a:bodyPr/>
          <a:lstStyle/>
          <a:p>
            <a:r>
              <a:rPr lang="nl-NL" dirty="0"/>
              <a:t>Nooduitgangen? Bij brand?</a:t>
            </a:r>
          </a:p>
        </p:txBody>
      </p: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8C6FC515-E6C4-E092-1720-A5421ECB11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4305" y="1533017"/>
            <a:ext cx="4795510" cy="4771926"/>
          </a:xfr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262BE51-334D-FC26-BD8B-259313068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2I Losser 2024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CD0BE83-6E09-40F7-1F7A-7F9090AE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1572" y="0"/>
            <a:ext cx="4570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93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2E76089-BD2E-B05C-B238-D6E620494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Beschikbaar materiaal?</a:t>
            </a: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D5861A2D-E3E4-9941-AA01-EB7B0CCC7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2C72906-D996-F4F9-B007-E7289ED3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2I Losser 2024</a:t>
            </a:r>
          </a:p>
        </p:txBody>
      </p:sp>
    </p:spTree>
    <p:extLst>
      <p:ext uri="{BB962C8B-B14F-4D97-AF65-F5344CB8AC3E}">
        <p14:creationId xmlns:p14="http://schemas.microsoft.com/office/powerpoint/2010/main" val="518715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888CC4-5BB5-67E8-7C76-FFB0A75CD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89FC28-8050-C865-0DC8-A3C6A3DA3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0D541E5-E339-C315-0B30-C2FE1C682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2I Losser 2024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26A1A06-F29B-4617-E645-8B52DDE46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859" y="0"/>
            <a:ext cx="10290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1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B05545-A771-754E-05D0-1426BA07F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wrap="square" anchor="ctr">
            <a:normAutofit/>
          </a:bodyPr>
          <a:lstStyle/>
          <a:p>
            <a:r>
              <a:rPr lang="nl-NL" dirty="0"/>
              <a:t>Een afspraak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724A5B-4FA7-B76D-19D1-264B335B1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wrap="square" anchor="t">
            <a:normAutofit/>
          </a:bodyPr>
          <a:lstStyle/>
          <a:p>
            <a:r>
              <a:rPr lang="nl-NL" dirty="0"/>
              <a:t>We houden één centrale veiligheidsbriefing in het clubhuis.</a:t>
            </a:r>
          </a:p>
          <a:p>
            <a:r>
              <a:rPr lang="nl-NL" dirty="0"/>
              <a:t>Maar letten wel op checks: bij algemene start en onderweg op luchtvoorraad.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26820EE-06A9-D624-CB22-FD4293B2E7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97" r="6716" b="-1"/>
          <a:stretch/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6603DF3-38D0-269B-C183-557161D9A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nl-NL"/>
              <a:t>2I Losser 2024</a:t>
            </a:r>
          </a:p>
        </p:txBody>
      </p:sp>
    </p:spTree>
    <p:extLst>
      <p:ext uri="{BB962C8B-B14F-4D97-AF65-F5344CB8AC3E}">
        <p14:creationId xmlns:p14="http://schemas.microsoft.com/office/powerpoint/2010/main" val="4224142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27603C-99FE-B588-2776-57497360A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vragen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3E1999-6F0A-5FF4-022B-50792DC82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 verdelen we het bad?</a:t>
            </a:r>
          </a:p>
          <a:p>
            <a:r>
              <a:rPr lang="nl-NL" dirty="0"/>
              <a:t>Hoe is het toezicht?</a:t>
            </a:r>
          </a:p>
          <a:p>
            <a:r>
              <a:rPr lang="nl-NL" dirty="0"/>
              <a:t>Waar is de AED?</a:t>
            </a:r>
          </a:p>
          <a:p>
            <a:r>
              <a:rPr lang="nl-NL" dirty="0"/>
              <a:t>Wie geeft die veiligheidsbriefing?</a:t>
            </a:r>
          </a:p>
          <a:p>
            <a:r>
              <a:rPr lang="nl-NL" dirty="0"/>
              <a:t>(Hoe) bewaken we te tijd?</a:t>
            </a:r>
          </a:p>
          <a:p>
            <a:r>
              <a:rPr lang="nl-NL" dirty="0"/>
              <a:t>Zetten we assistenten (moedercursisten) in?</a:t>
            </a:r>
          </a:p>
          <a:p>
            <a:r>
              <a:rPr lang="nl-NL" dirty="0"/>
              <a:t>Zijn er meer duikers (echte cursisten) nodig?</a:t>
            </a:r>
          </a:p>
          <a:p>
            <a:r>
              <a:rPr lang="nl-NL" dirty="0"/>
              <a:t>Zetten we materiaal in?</a:t>
            </a:r>
          </a:p>
          <a:p>
            <a:r>
              <a:rPr lang="nl-NL" dirty="0"/>
              <a:t>Zorgen we voor lessen die niet alleen goed, maar ook leuk zijn?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E565940-1FFE-7F1F-06BA-5C962CC90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2I Losser 2024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2B70F6D-D334-B151-5E7C-CABB8465A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124" y="791531"/>
            <a:ext cx="4725951" cy="348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262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9C2A708-B239-0FBB-D174-3983D4E23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nl-NL" dirty="0"/>
              <a:t>Meer vragen!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53588D-B427-A089-C170-262AECDCF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nl-NL" sz="2400" dirty="0"/>
              <a:t>Hoe voorkomen we een dans tussen het materiaal?</a:t>
            </a:r>
          </a:p>
          <a:p>
            <a:r>
              <a:rPr lang="nl-NL" sz="2400" dirty="0"/>
              <a:t>Hoe delen we de groepen in?</a:t>
            </a:r>
          </a:p>
          <a:p>
            <a:r>
              <a:rPr lang="nl-NL" sz="2400" dirty="0"/>
              <a:t>Hoe zorgen we voor een afwisselende reeks lessen?</a:t>
            </a:r>
          </a:p>
          <a:p>
            <a:r>
              <a:rPr lang="nl-NL" sz="2400" dirty="0"/>
              <a:t>Wordt de lesvolgorde een natuurlijk proces of delen we in?</a:t>
            </a:r>
          </a:p>
          <a:p>
            <a:r>
              <a:rPr lang="nl-NL" sz="2400" dirty="0"/>
              <a:t>…….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80F251-28A7-0207-FB00-C2CE30C7A4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8" r="300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7C22088-4A56-C9A4-AA50-E1C7644DF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05200" y="6356350"/>
            <a:ext cx="34290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nl-NL"/>
              <a:t>2I Losser 2024</a:t>
            </a:r>
          </a:p>
        </p:txBody>
      </p:sp>
    </p:spTree>
    <p:extLst>
      <p:ext uri="{BB962C8B-B14F-4D97-AF65-F5344CB8AC3E}">
        <p14:creationId xmlns:p14="http://schemas.microsoft.com/office/powerpoint/2010/main" val="188309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966A0-3652-74D0-A680-74B2B09EE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13831D-5DBF-DA05-B280-3CB3621AD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B6C6477-F2B7-DDC4-C67D-DFE728637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2I Losser 2024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EE5E1D5-E2DB-1A6E-D659-E2CBF691E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63409" cy="8148024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BC73F3D-1665-651F-E5B3-D7910E8B631A}"/>
              </a:ext>
            </a:extLst>
          </p:cNvPr>
          <p:cNvSpPr txBox="1"/>
          <p:nvPr/>
        </p:nvSpPr>
        <p:spPr>
          <a:xfrm>
            <a:off x="1400339" y="6092517"/>
            <a:ext cx="41823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Plezier en succes!!!</a:t>
            </a:r>
          </a:p>
        </p:txBody>
      </p:sp>
    </p:spTree>
    <p:extLst>
      <p:ext uri="{BB962C8B-B14F-4D97-AF65-F5344CB8AC3E}">
        <p14:creationId xmlns:p14="http://schemas.microsoft.com/office/powerpoint/2010/main" val="222219404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5471</TotalTime>
  <Words>296</Words>
  <Application>Microsoft Office PowerPoint</Application>
  <PresentationFormat>Breedbeeld</PresentationFormat>
  <Paragraphs>66</Paragraphs>
  <Slides>15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Arial</vt:lpstr>
      <vt:lpstr>Calibri</vt:lpstr>
      <vt:lpstr>Impact</vt:lpstr>
      <vt:lpstr>Lucida Sans</vt:lpstr>
      <vt:lpstr>Kantoorthema</vt:lpstr>
      <vt:lpstr>Instructeursopleiding  Losser </vt:lpstr>
      <vt:lpstr>Inhoud</vt:lpstr>
      <vt:lpstr>Namen kennen…</vt:lpstr>
      <vt:lpstr>Een van de competenties</vt:lpstr>
      <vt:lpstr>Wat foto’s</vt:lpstr>
      <vt:lpstr>Ontruimingsplan</vt:lpstr>
      <vt:lpstr>Regels</vt:lpstr>
      <vt:lpstr>Redding &amp; EHBO: zoek de “fouten”</vt:lpstr>
      <vt:lpstr>Nooduitgangen? Bij brand?</vt:lpstr>
      <vt:lpstr>Beschikbaar materiaal?</vt:lpstr>
      <vt:lpstr>PowerPoint-presentatie</vt:lpstr>
      <vt:lpstr>Een afspraak</vt:lpstr>
      <vt:lpstr>Wat vragen</vt:lpstr>
      <vt:lpstr>Meer vragen!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Rob en Nelleke Kool</dc:creator>
  <cp:lastModifiedBy>Rob en Nelleke Kool</cp:lastModifiedBy>
  <cp:revision>179</cp:revision>
  <cp:lastPrinted>2019-01-18T08:06:06Z</cp:lastPrinted>
  <dcterms:created xsi:type="dcterms:W3CDTF">2017-06-17T11:10:25Z</dcterms:created>
  <dcterms:modified xsi:type="dcterms:W3CDTF">2024-10-22T13:52:02Z</dcterms:modified>
</cp:coreProperties>
</file>