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9" r:id="rId4"/>
    <p:sldId id="260" r:id="rId5"/>
    <p:sldId id="261" r:id="rId6"/>
    <p:sldId id="262" r:id="rId7"/>
    <p:sldId id="337" r:id="rId8"/>
    <p:sldId id="340" r:id="rId9"/>
    <p:sldId id="319" r:id="rId10"/>
    <p:sldId id="322" r:id="rId11"/>
    <p:sldId id="323" r:id="rId12"/>
    <p:sldId id="324" r:id="rId13"/>
    <p:sldId id="325" r:id="rId14"/>
    <p:sldId id="361" r:id="rId15"/>
    <p:sldId id="326" r:id="rId16"/>
    <p:sldId id="266" r:id="rId17"/>
    <p:sldId id="365" r:id="rId18"/>
    <p:sldId id="363" r:id="rId19"/>
    <p:sldId id="360" r:id="rId20"/>
    <p:sldId id="364" r:id="rId21"/>
    <p:sldId id="362" r:id="rId22"/>
    <p:sldId id="359" r:id="rId23"/>
    <p:sldId id="344" r:id="rId24"/>
    <p:sldId id="278" r:id="rId25"/>
    <p:sldId id="279" r:id="rId26"/>
    <p:sldId id="358" r:id="rId27"/>
  </p:sldIdLst>
  <p:sldSz cx="12192000" cy="6858000"/>
  <p:notesSz cx="7099300" cy="10234613"/>
  <p:embeddedFontLst>
    <p:embeddedFont>
      <p:font typeface="Lucida Sans" panose="020B060203050402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8" roundtripDataSignature="AMtx7mi3eJJqMto4qo4wQYm4XergBtxq1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ukel, Hester van den" initials="" lastIdx="1" clrIdx="0"/>
  <p:cmAuthor id="1" name="Hester van den Beukel" initials="" lastIdx="1" clrIdx="1"/>
  <p:cmAuthor id="2" name="Kasper Evers | NOB" initials="KE" lastIdx="1" clrIdx="2">
    <p:extLst>
      <p:ext uri="{19B8F6BF-5375-455C-9EA6-DF929625EA0E}">
        <p15:presenceInfo xmlns:p15="http://schemas.microsoft.com/office/powerpoint/2012/main" userId="S::kasper.evers@onderwatersport.org::37b3fe1a-eca0-4419-a55a-26d19ded37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0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AC8C0B-ED0B-4277-82DC-B53A555E51CA}" v="304" dt="2025-02-21T10:31:23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3943" autoAdjust="0"/>
  </p:normalViewPr>
  <p:slideViewPr>
    <p:cSldViewPr snapToGrid="0">
      <p:cViewPr varScale="1">
        <p:scale>
          <a:sx n="99" d="100"/>
          <a:sy n="99" d="100"/>
        </p:scale>
        <p:origin x="894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40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8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79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78" Type="http://customschemas.google.com/relationships/presentationmetadata" Target="meta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8" Type="http://schemas.openxmlformats.org/officeDocument/2006/relationships/slide" Target="slides/slide7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per Evers | NOB" userId="37b3fe1a-eca0-4419-a55a-26d19ded37dc" providerId="ADAL" clId="{E9AC8C0B-ED0B-4277-82DC-B53A555E51CA}"/>
    <pc:docChg chg="undo custSel addSld delSld modSld sldOrd">
      <pc:chgData name="Kasper Evers | NOB" userId="37b3fe1a-eca0-4419-a55a-26d19ded37dc" providerId="ADAL" clId="{E9AC8C0B-ED0B-4277-82DC-B53A555E51CA}" dt="2025-02-21T10:49:39.396" v="3355" actId="20577"/>
      <pc:docMkLst>
        <pc:docMk/>
      </pc:docMkLst>
      <pc:sldChg chg="modSp mod">
        <pc:chgData name="Kasper Evers | NOB" userId="37b3fe1a-eca0-4419-a55a-26d19ded37dc" providerId="ADAL" clId="{E9AC8C0B-ED0B-4277-82DC-B53A555E51CA}" dt="2025-02-20T09:18:01.916" v="11" actId="20577"/>
        <pc:sldMkLst>
          <pc:docMk/>
          <pc:sldMk cId="0" sldId="256"/>
        </pc:sldMkLst>
        <pc:spChg chg="mod">
          <ac:chgData name="Kasper Evers | NOB" userId="37b3fe1a-eca0-4419-a55a-26d19ded37dc" providerId="ADAL" clId="{E9AC8C0B-ED0B-4277-82DC-B53A555E51CA}" dt="2025-02-20T09:18:01.916" v="11" actId="20577"/>
          <ac:spMkLst>
            <pc:docMk/>
            <pc:sldMk cId="0" sldId="256"/>
            <ac:spMk id="99" creationId="{00000000-0000-0000-0000-000000000000}"/>
          </ac:spMkLst>
        </pc:spChg>
      </pc:sldChg>
      <pc:sldChg chg="del">
        <pc:chgData name="Kasper Evers | NOB" userId="37b3fe1a-eca0-4419-a55a-26d19ded37dc" providerId="ADAL" clId="{E9AC8C0B-ED0B-4277-82DC-B53A555E51CA}" dt="2025-02-20T09:18:06.985" v="12" actId="2696"/>
        <pc:sldMkLst>
          <pc:docMk/>
          <pc:sldMk cId="0" sldId="257"/>
        </pc:sldMkLst>
      </pc:sldChg>
      <pc:sldChg chg="del">
        <pc:chgData name="Kasper Evers | NOB" userId="37b3fe1a-eca0-4419-a55a-26d19ded37dc" providerId="ADAL" clId="{E9AC8C0B-ED0B-4277-82DC-B53A555E51CA}" dt="2025-02-20T09:18:36.265" v="13" actId="2696"/>
        <pc:sldMkLst>
          <pc:docMk/>
          <pc:sldMk cId="0" sldId="258"/>
        </pc:sldMkLst>
      </pc:sldChg>
      <pc:sldChg chg="modSp mod">
        <pc:chgData name="Kasper Evers | NOB" userId="37b3fe1a-eca0-4419-a55a-26d19ded37dc" providerId="ADAL" clId="{E9AC8C0B-ED0B-4277-82DC-B53A555E51CA}" dt="2025-02-20T17:52:36.126" v="691" actId="20577"/>
        <pc:sldMkLst>
          <pc:docMk/>
          <pc:sldMk cId="0" sldId="259"/>
        </pc:sldMkLst>
        <pc:spChg chg="mod">
          <ac:chgData name="Kasper Evers | NOB" userId="37b3fe1a-eca0-4419-a55a-26d19ded37dc" providerId="ADAL" clId="{E9AC8C0B-ED0B-4277-82DC-B53A555E51CA}" dt="2025-02-20T17:52:36.126" v="691" actId="20577"/>
          <ac:spMkLst>
            <pc:docMk/>
            <pc:sldMk cId="0" sldId="259"/>
            <ac:spMk id="122" creationId="{00000000-0000-0000-0000-000000000000}"/>
          </ac:spMkLst>
        </pc:spChg>
      </pc:sldChg>
      <pc:sldChg chg="modSp mod">
        <pc:chgData name="Kasper Evers | NOB" userId="37b3fe1a-eca0-4419-a55a-26d19ded37dc" providerId="ADAL" clId="{E9AC8C0B-ED0B-4277-82DC-B53A555E51CA}" dt="2025-02-21T08:23:26.212" v="1764" actId="20577"/>
        <pc:sldMkLst>
          <pc:docMk/>
          <pc:sldMk cId="0" sldId="260"/>
        </pc:sldMkLst>
        <pc:spChg chg="mod">
          <ac:chgData name="Kasper Evers | NOB" userId="37b3fe1a-eca0-4419-a55a-26d19ded37dc" providerId="ADAL" clId="{E9AC8C0B-ED0B-4277-82DC-B53A555E51CA}" dt="2025-02-20T17:50:08.366" v="684" actId="20577"/>
          <ac:spMkLst>
            <pc:docMk/>
            <pc:sldMk cId="0" sldId="260"/>
            <ac:spMk id="129" creationId="{00000000-0000-0000-0000-000000000000}"/>
          </ac:spMkLst>
        </pc:spChg>
        <pc:spChg chg="mod">
          <ac:chgData name="Kasper Evers | NOB" userId="37b3fe1a-eca0-4419-a55a-26d19ded37dc" providerId="ADAL" clId="{E9AC8C0B-ED0B-4277-82DC-B53A555E51CA}" dt="2025-02-21T08:23:26.212" v="1764" actId="20577"/>
          <ac:spMkLst>
            <pc:docMk/>
            <pc:sldMk cId="0" sldId="260"/>
            <ac:spMk id="130" creationId="{00000000-0000-0000-0000-000000000000}"/>
          </ac:spMkLst>
        </pc:spChg>
      </pc:sldChg>
      <pc:sldChg chg="modSp mod">
        <pc:chgData name="Kasper Evers | NOB" userId="37b3fe1a-eca0-4419-a55a-26d19ded37dc" providerId="ADAL" clId="{E9AC8C0B-ED0B-4277-82DC-B53A555E51CA}" dt="2025-02-20T17:54:01.419" v="701" actId="20577"/>
        <pc:sldMkLst>
          <pc:docMk/>
          <pc:sldMk cId="0" sldId="261"/>
        </pc:sldMkLst>
        <pc:spChg chg="mod">
          <ac:chgData name="Kasper Evers | NOB" userId="37b3fe1a-eca0-4419-a55a-26d19ded37dc" providerId="ADAL" clId="{E9AC8C0B-ED0B-4277-82DC-B53A555E51CA}" dt="2025-02-20T17:54:01.419" v="701" actId="20577"/>
          <ac:spMkLst>
            <pc:docMk/>
            <pc:sldMk cId="0" sldId="261"/>
            <ac:spMk id="136" creationId="{00000000-0000-0000-0000-000000000000}"/>
          </ac:spMkLst>
        </pc:spChg>
      </pc:sldChg>
      <pc:sldChg chg="del">
        <pc:chgData name="Kasper Evers | NOB" userId="37b3fe1a-eca0-4419-a55a-26d19ded37dc" providerId="ADAL" clId="{E9AC8C0B-ED0B-4277-82DC-B53A555E51CA}" dt="2025-02-20T11:40:15.438" v="75" actId="47"/>
        <pc:sldMkLst>
          <pc:docMk/>
          <pc:sldMk cId="0" sldId="265"/>
        </pc:sldMkLst>
      </pc:sldChg>
      <pc:sldChg chg="modSp mod">
        <pc:chgData name="Kasper Evers | NOB" userId="37b3fe1a-eca0-4419-a55a-26d19ded37dc" providerId="ADAL" clId="{E9AC8C0B-ED0B-4277-82DC-B53A555E51CA}" dt="2025-02-21T08:31:28.115" v="1855" actId="255"/>
        <pc:sldMkLst>
          <pc:docMk/>
          <pc:sldMk cId="0" sldId="278"/>
        </pc:sldMkLst>
        <pc:spChg chg="mod">
          <ac:chgData name="Kasper Evers | NOB" userId="37b3fe1a-eca0-4419-a55a-26d19ded37dc" providerId="ADAL" clId="{E9AC8C0B-ED0B-4277-82DC-B53A555E51CA}" dt="2025-02-21T08:31:28.115" v="1855" actId="255"/>
          <ac:spMkLst>
            <pc:docMk/>
            <pc:sldMk cId="0" sldId="278"/>
            <ac:spMk id="245" creationId="{00000000-0000-0000-0000-000000000000}"/>
          </ac:spMkLst>
        </pc:spChg>
      </pc:sldChg>
      <pc:sldChg chg="modSp mod">
        <pc:chgData name="Kasper Evers | NOB" userId="37b3fe1a-eca0-4419-a55a-26d19ded37dc" providerId="ADAL" clId="{E9AC8C0B-ED0B-4277-82DC-B53A555E51CA}" dt="2025-02-20T18:11:15.579" v="1316" actId="20577"/>
        <pc:sldMkLst>
          <pc:docMk/>
          <pc:sldMk cId="0" sldId="279"/>
        </pc:sldMkLst>
        <pc:spChg chg="mod">
          <ac:chgData name="Kasper Evers | NOB" userId="37b3fe1a-eca0-4419-a55a-26d19ded37dc" providerId="ADAL" clId="{E9AC8C0B-ED0B-4277-82DC-B53A555E51CA}" dt="2025-02-20T18:11:15.579" v="1316" actId="20577"/>
          <ac:spMkLst>
            <pc:docMk/>
            <pc:sldMk cId="0" sldId="279"/>
            <ac:spMk id="252" creationId="{00000000-0000-0000-0000-000000000000}"/>
          </ac:spMkLst>
        </pc:spChg>
      </pc:sldChg>
      <pc:sldChg chg="modSp del mod">
        <pc:chgData name="Kasper Evers | NOB" userId="37b3fe1a-eca0-4419-a55a-26d19ded37dc" providerId="ADAL" clId="{E9AC8C0B-ED0B-4277-82DC-B53A555E51CA}" dt="2025-02-21T09:56:21.049" v="2815" actId="2696"/>
        <pc:sldMkLst>
          <pc:docMk/>
          <pc:sldMk cId="3614283269" sldId="282"/>
        </pc:sldMkLst>
        <pc:spChg chg="mod">
          <ac:chgData name="Kasper Evers | NOB" userId="37b3fe1a-eca0-4419-a55a-26d19ded37dc" providerId="ADAL" clId="{E9AC8C0B-ED0B-4277-82DC-B53A555E51CA}" dt="2025-02-20T17:29:36.304" v="79" actId="20577"/>
          <ac:spMkLst>
            <pc:docMk/>
            <pc:sldMk cId="3614283269" sldId="282"/>
            <ac:spMk id="9" creationId="{00000000-0000-0000-0000-000000000000}"/>
          </ac:spMkLst>
        </pc:spChg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926991534" sldId="304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2050281857" sldId="305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3850230449" sldId="306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353956927" sldId="307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304514921" sldId="308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4053575910" sldId="309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2516900389" sldId="310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1795258818" sldId="311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173320314" sldId="312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1569509141" sldId="313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3720928154" sldId="314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3783557158" sldId="315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3886687073" sldId="316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3191980154" sldId="318"/>
        </pc:sldMkLst>
      </pc:sldChg>
      <pc:sldChg chg="addSp modSp mod modAnim">
        <pc:chgData name="Kasper Evers | NOB" userId="37b3fe1a-eca0-4419-a55a-26d19ded37dc" providerId="ADAL" clId="{E9AC8C0B-ED0B-4277-82DC-B53A555E51CA}" dt="2025-02-21T09:26:53.081" v="2767" actId="20577"/>
        <pc:sldMkLst>
          <pc:docMk/>
          <pc:sldMk cId="2084487381" sldId="319"/>
        </pc:sldMkLst>
        <pc:spChg chg="mod">
          <ac:chgData name="Kasper Evers | NOB" userId="37b3fe1a-eca0-4419-a55a-26d19ded37dc" providerId="ADAL" clId="{E9AC8C0B-ED0B-4277-82DC-B53A555E51CA}" dt="2025-02-20T17:49:08.626" v="678" actId="20577"/>
          <ac:spMkLst>
            <pc:docMk/>
            <pc:sldMk cId="2084487381" sldId="319"/>
            <ac:spMk id="4" creationId="{37AD1313-16BB-4A1C-AC2E-96E1F82FD1CF}"/>
          </ac:spMkLst>
        </pc:spChg>
        <pc:spChg chg="add mod">
          <ac:chgData name="Kasper Evers | NOB" userId="37b3fe1a-eca0-4419-a55a-26d19ded37dc" providerId="ADAL" clId="{E9AC8C0B-ED0B-4277-82DC-B53A555E51CA}" dt="2025-02-21T09:26:53.081" v="2767" actId="20577"/>
          <ac:spMkLst>
            <pc:docMk/>
            <pc:sldMk cId="2084487381" sldId="319"/>
            <ac:spMk id="5" creationId="{B69C4C11-17B2-4D36-CF19-CF42D130C637}"/>
          </ac:spMkLst>
        </pc:spChg>
        <pc:spChg chg="mod">
          <ac:chgData name="Kasper Evers | NOB" userId="37b3fe1a-eca0-4419-a55a-26d19ded37dc" providerId="ADAL" clId="{E9AC8C0B-ED0B-4277-82DC-B53A555E51CA}" dt="2025-02-21T09:24:42.892" v="2686" actId="20577"/>
          <ac:spMkLst>
            <pc:docMk/>
            <pc:sldMk cId="2084487381" sldId="319"/>
            <ac:spMk id="17" creationId="{4A3F27AA-71AF-4669-9CE2-8C5CF4BD2770}"/>
          </ac:spMkLst>
        </pc:spChg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3608804146" sldId="320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1509972549" sldId="321"/>
        </pc:sldMkLst>
      </pc:sldChg>
      <pc:sldChg chg="delSp modSp mod delAnim modAnim">
        <pc:chgData name="Kasper Evers | NOB" userId="37b3fe1a-eca0-4419-a55a-26d19ded37dc" providerId="ADAL" clId="{E9AC8C0B-ED0B-4277-82DC-B53A555E51CA}" dt="2025-02-21T10:06:21.541" v="3002" actId="20577"/>
        <pc:sldMkLst>
          <pc:docMk/>
          <pc:sldMk cId="2236150508" sldId="322"/>
        </pc:sldMkLst>
        <pc:spChg chg="mod">
          <ac:chgData name="Kasper Evers | NOB" userId="37b3fe1a-eca0-4419-a55a-26d19ded37dc" providerId="ADAL" clId="{E9AC8C0B-ED0B-4277-82DC-B53A555E51CA}" dt="2025-02-20T17:49:14.074" v="679" actId="20577"/>
          <ac:spMkLst>
            <pc:docMk/>
            <pc:sldMk cId="2236150508" sldId="322"/>
            <ac:spMk id="4" creationId="{37AD1313-16BB-4A1C-AC2E-96E1F82FD1CF}"/>
          </ac:spMkLst>
        </pc:spChg>
        <pc:spChg chg="mod">
          <ac:chgData name="Kasper Evers | NOB" userId="37b3fe1a-eca0-4419-a55a-26d19ded37dc" providerId="ADAL" clId="{E9AC8C0B-ED0B-4277-82DC-B53A555E51CA}" dt="2025-02-21T09:28:38.440" v="2770" actId="1076"/>
          <ac:spMkLst>
            <pc:docMk/>
            <pc:sldMk cId="2236150508" sldId="322"/>
            <ac:spMk id="6" creationId="{D479D760-8CED-448C-ACE5-2984A2499C24}"/>
          </ac:spMkLst>
        </pc:spChg>
        <pc:spChg chg="del mod">
          <ac:chgData name="Kasper Evers | NOB" userId="37b3fe1a-eca0-4419-a55a-26d19ded37dc" providerId="ADAL" clId="{E9AC8C0B-ED0B-4277-82DC-B53A555E51CA}" dt="2025-02-21T10:04:03.466" v="2968" actId="478"/>
          <ac:spMkLst>
            <pc:docMk/>
            <pc:sldMk cId="2236150508" sldId="322"/>
            <ac:spMk id="17" creationId="{4A3F27AA-71AF-4669-9CE2-8C5CF4BD2770}"/>
          </ac:spMkLst>
        </pc:spChg>
        <pc:spChg chg="mod">
          <ac:chgData name="Kasper Evers | NOB" userId="37b3fe1a-eca0-4419-a55a-26d19ded37dc" providerId="ADAL" clId="{E9AC8C0B-ED0B-4277-82DC-B53A555E51CA}" dt="2025-02-21T10:06:21.541" v="3002" actId="20577"/>
          <ac:spMkLst>
            <pc:docMk/>
            <pc:sldMk cId="2236150508" sldId="322"/>
            <ac:spMk id="18" creationId="{2A316904-3455-40BD-BB76-A859AE6A644E}"/>
          </ac:spMkLst>
        </pc:spChg>
        <pc:picChg chg="mod">
          <ac:chgData name="Kasper Evers | NOB" userId="37b3fe1a-eca0-4419-a55a-26d19ded37dc" providerId="ADAL" clId="{E9AC8C0B-ED0B-4277-82DC-B53A555E51CA}" dt="2025-02-21T09:21:13.088" v="2675" actId="1076"/>
          <ac:picMkLst>
            <pc:docMk/>
            <pc:sldMk cId="2236150508" sldId="322"/>
            <ac:picMk id="12" creationId="{4DF45970-8B4C-4D74-9E33-27EB9A79DEB9}"/>
          </ac:picMkLst>
        </pc:picChg>
        <pc:picChg chg="del">
          <ac:chgData name="Kasper Evers | NOB" userId="37b3fe1a-eca0-4419-a55a-26d19ded37dc" providerId="ADAL" clId="{E9AC8C0B-ED0B-4277-82DC-B53A555E51CA}" dt="2025-02-21T10:03:59.462" v="2966" actId="478"/>
          <ac:picMkLst>
            <pc:docMk/>
            <pc:sldMk cId="2236150508" sldId="322"/>
            <ac:picMk id="13" creationId="{F49D3840-7FAC-4710-9910-C1F26C059CCA}"/>
          </ac:picMkLst>
        </pc:picChg>
      </pc:sldChg>
      <pc:sldChg chg="delSp modSp mod">
        <pc:chgData name="Kasper Evers | NOB" userId="37b3fe1a-eca0-4419-a55a-26d19ded37dc" providerId="ADAL" clId="{E9AC8C0B-ED0B-4277-82DC-B53A555E51CA}" dt="2025-02-21T10:07:32.909" v="3003"/>
        <pc:sldMkLst>
          <pc:docMk/>
          <pc:sldMk cId="1890052699" sldId="323"/>
        </pc:sldMkLst>
        <pc:spChg chg="mod">
          <ac:chgData name="Kasper Evers | NOB" userId="37b3fe1a-eca0-4419-a55a-26d19ded37dc" providerId="ADAL" clId="{E9AC8C0B-ED0B-4277-82DC-B53A555E51CA}" dt="2025-02-20T17:49:18.662" v="680" actId="20577"/>
          <ac:spMkLst>
            <pc:docMk/>
            <pc:sldMk cId="1890052699" sldId="323"/>
            <ac:spMk id="4" creationId="{37AD1313-16BB-4A1C-AC2E-96E1F82FD1CF}"/>
          </ac:spMkLst>
        </pc:spChg>
        <pc:spChg chg="del mod">
          <ac:chgData name="Kasper Evers | NOB" userId="37b3fe1a-eca0-4419-a55a-26d19ded37dc" providerId="ADAL" clId="{E9AC8C0B-ED0B-4277-82DC-B53A555E51CA}" dt="2025-02-21T10:03:47.577" v="2965" actId="478"/>
          <ac:spMkLst>
            <pc:docMk/>
            <pc:sldMk cId="1890052699" sldId="323"/>
            <ac:spMk id="17" creationId="{4A3F27AA-71AF-4669-9CE2-8C5CF4BD2770}"/>
          </ac:spMkLst>
        </pc:spChg>
        <pc:spChg chg="mod">
          <ac:chgData name="Kasper Evers | NOB" userId="37b3fe1a-eca0-4419-a55a-26d19ded37dc" providerId="ADAL" clId="{E9AC8C0B-ED0B-4277-82DC-B53A555E51CA}" dt="2025-02-21T10:07:32.909" v="3003"/>
          <ac:spMkLst>
            <pc:docMk/>
            <pc:sldMk cId="1890052699" sldId="323"/>
            <ac:spMk id="18" creationId="{2A316904-3455-40BD-BB76-A859AE6A644E}"/>
          </ac:spMkLst>
        </pc:spChg>
        <pc:picChg chg="del">
          <ac:chgData name="Kasper Evers | NOB" userId="37b3fe1a-eca0-4419-a55a-26d19ded37dc" providerId="ADAL" clId="{E9AC8C0B-ED0B-4277-82DC-B53A555E51CA}" dt="2025-02-21T10:03:44.223" v="2963" actId="478"/>
          <ac:picMkLst>
            <pc:docMk/>
            <pc:sldMk cId="1890052699" sldId="323"/>
            <ac:picMk id="13" creationId="{F49D3840-7FAC-4710-9910-C1F26C059CCA}"/>
          </ac:picMkLst>
        </pc:picChg>
      </pc:sldChg>
      <pc:sldChg chg="modSp mod">
        <pc:chgData name="Kasper Evers | NOB" userId="37b3fe1a-eca0-4419-a55a-26d19ded37dc" providerId="ADAL" clId="{E9AC8C0B-ED0B-4277-82DC-B53A555E51CA}" dt="2025-02-20T17:49:23.379" v="681" actId="20577"/>
        <pc:sldMkLst>
          <pc:docMk/>
          <pc:sldMk cId="4100159300" sldId="324"/>
        </pc:sldMkLst>
        <pc:spChg chg="mod">
          <ac:chgData name="Kasper Evers | NOB" userId="37b3fe1a-eca0-4419-a55a-26d19ded37dc" providerId="ADAL" clId="{E9AC8C0B-ED0B-4277-82DC-B53A555E51CA}" dt="2025-02-20T17:49:23.379" v="681" actId="20577"/>
          <ac:spMkLst>
            <pc:docMk/>
            <pc:sldMk cId="4100159300" sldId="324"/>
            <ac:spMk id="4" creationId="{37AD1313-16BB-4A1C-AC2E-96E1F82FD1CF}"/>
          </ac:spMkLst>
        </pc:spChg>
      </pc:sldChg>
      <pc:sldChg chg="modSp mod">
        <pc:chgData name="Kasper Evers | NOB" userId="37b3fe1a-eca0-4419-a55a-26d19ded37dc" providerId="ADAL" clId="{E9AC8C0B-ED0B-4277-82DC-B53A555E51CA}" dt="2025-02-20T17:49:26.764" v="682" actId="20577"/>
        <pc:sldMkLst>
          <pc:docMk/>
          <pc:sldMk cId="4247428592" sldId="325"/>
        </pc:sldMkLst>
        <pc:spChg chg="mod">
          <ac:chgData name="Kasper Evers | NOB" userId="37b3fe1a-eca0-4419-a55a-26d19ded37dc" providerId="ADAL" clId="{E9AC8C0B-ED0B-4277-82DC-B53A555E51CA}" dt="2025-02-20T17:49:26.764" v="682" actId="20577"/>
          <ac:spMkLst>
            <pc:docMk/>
            <pc:sldMk cId="4247428592" sldId="325"/>
            <ac:spMk id="4" creationId="{37AD1313-16BB-4A1C-AC2E-96E1F82FD1CF}"/>
          </ac:spMkLst>
        </pc:spChg>
      </pc:sldChg>
      <pc:sldChg chg="delSp modSp mod modAnim">
        <pc:chgData name="Kasper Evers | NOB" userId="37b3fe1a-eca0-4419-a55a-26d19ded37dc" providerId="ADAL" clId="{E9AC8C0B-ED0B-4277-82DC-B53A555E51CA}" dt="2025-02-21T10:31:29.505" v="3208" actId="478"/>
        <pc:sldMkLst>
          <pc:docMk/>
          <pc:sldMk cId="2093305009" sldId="326"/>
        </pc:sldMkLst>
        <pc:spChg chg="del mod">
          <ac:chgData name="Kasper Evers | NOB" userId="37b3fe1a-eca0-4419-a55a-26d19ded37dc" providerId="ADAL" clId="{E9AC8C0B-ED0B-4277-82DC-B53A555E51CA}" dt="2025-02-21T10:31:29.505" v="3208" actId="478"/>
          <ac:spMkLst>
            <pc:docMk/>
            <pc:sldMk cId="2093305009" sldId="326"/>
            <ac:spMk id="2" creationId="{EB26D480-1040-484E-BEFB-7E488101B768}"/>
          </ac:spMkLst>
        </pc:spChg>
        <pc:spChg chg="mod">
          <ac:chgData name="Kasper Evers | NOB" userId="37b3fe1a-eca0-4419-a55a-26d19ded37dc" providerId="ADAL" clId="{E9AC8C0B-ED0B-4277-82DC-B53A555E51CA}" dt="2025-02-20T18:02:35.825" v="880" actId="1076"/>
          <ac:spMkLst>
            <pc:docMk/>
            <pc:sldMk cId="2093305009" sldId="326"/>
            <ac:spMk id="4" creationId="{37AD1313-16BB-4A1C-AC2E-96E1F82FD1CF}"/>
          </ac:spMkLst>
        </pc:spChg>
        <pc:spChg chg="mod">
          <ac:chgData name="Kasper Evers | NOB" userId="37b3fe1a-eca0-4419-a55a-26d19ded37dc" providerId="ADAL" clId="{E9AC8C0B-ED0B-4277-82DC-B53A555E51CA}" dt="2025-02-21T10:06:04.388" v="2991" actId="20577"/>
          <ac:spMkLst>
            <pc:docMk/>
            <pc:sldMk cId="2093305009" sldId="326"/>
            <ac:spMk id="5" creationId="{EB990CB9-FD87-4DB3-BF63-4C214656316B}"/>
          </ac:spMkLst>
        </pc:spChg>
      </pc:sldChg>
      <pc:sldChg chg="del">
        <pc:chgData name="Kasper Evers | NOB" userId="37b3fe1a-eca0-4419-a55a-26d19ded37dc" providerId="ADAL" clId="{E9AC8C0B-ED0B-4277-82DC-B53A555E51CA}" dt="2025-02-20T11:40:15.438" v="75" actId="47"/>
        <pc:sldMkLst>
          <pc:docMk/>
          <pc:sldMk cId="1620974432" sldId="327"/>
        </pc:sldMkLst>
      </pc:sldChg>
      <pc:sldChg chg="del">
        <pc:chgData name="Kasper Evers | NOB" userId="37b3fe1a-eca0-4419-a55a-26d19ded37dc" providerId="ADAL" clId="{E9AC8C0B-ED0B-4277-82DC-B53A555E51CA}" dt="2025-02-20T11:40:15.438" v="75" actId="47"/>
        <pc:sldMkLst>
          <pc:docMk/>
          <pc:sldMk cId="456114934" sldId="328"/>
        </pc:sldMkLst>
      </pc:sldChg>
      <pc:sldChg chg="del">
        <pc:chgData name="Kasper Evers | NOB" userId="37b3fe1a-eca0-4419-a55a-26d19ded37dc" providerId="ADAL" clId="{E9AC8C0B-ED0B-4277-82DC-B53A555E51CA}" dt="2025-02-20T11:40:15.438" v="75" actId="47"/>
        <pc:sldMkLst>
          <pc:docMk/>
          <pc:sldMk cId="861088266" sldId="329"/>
        </pc:sldMkLst>
      </pc:sldChg>
      <pc:sldChg chg="del">
        <pc:chgData name="Kasper Evers | NOB" userId="37b3fe1a-eca0-4419-a55a-26d19ded37dc" providerId="ADAL" clId="{E9AC8C0B-ED0B-4277-82DC-B53A555E51CA}" dt="2025-02-20T11:40:15.438" v="75" actId="47"/>
        <pc:sldMkLst>
          <pc:docMk/>
          <pc:sldMk cId="536315452" sldId="330"/>
        </pc:sldMkLst>
      </pc:sldChg>
      <pc:sldChg chg="del">
        <pc:chgData name="Kasper Evers | NOB" userId="37b3fe1a-eca0-4419-a55a-26d19ded37dc" providerId="ADAL" clId="{E9AC8C0B-ED0B-4277-82DC-B53A555E51CA}" dt="2025-02-20T11:40:15.438" v="75" actId="47"/>
        <pc:sldMkLst>
          <pc:docMk/>
          <pc:sldMk cId="3499280853" sldId="331"/>
        </pc:sldMkLst>
      </pc:sldChg>
      <pc:sldChg chg="del">
        <pc:chgData name="Kasper Evers | NOB" userId="37b3fe1a-eca0-4419-a55a-26d19ded37dc" providerId="ADAL" clId="{E9AC8C0B-ED0B-4277-82DC-B53A555E51CA}" dt="2025-02-21T08:33:39.798" v="1856" actId="2696"/>
        <pc:sldMkLst>
          <pc:docMk/>
          <pc:sldMk cId="1109592881" sldId="333"/>
        </pc:sldMkLst>
      </pc:sldChg>
      <pc:sldChg chg="modSp mod">
        <pc:chgData name="Kasper Evers | NOB" userId="37b3fe1a-eca0-4419-a55a-26d19ded37dc" providerId="ADAL" clId="{E9AC8C0B-ED0B-4277-82DC-B53A555E51CA}" dt="2025-02-21T10:10:16.823" v="3014" actId="20577"/>
        <pc:sldMkLst>
          <pc:docMk/>
          <pc:sldMk cId="2999853522" sldId="337"/>
        </pc:sldMkLst>
        <pc:spChg chg="mod">
          <ac:chgData name="Kasper Evers | NOB" userId="37b3fe1a-eca0-4419-a55a-26d19ded37dc" providerId="ADAL" clId="{E9AC8C0B-ED0B-4277-82DC-B53A555E51CA}" dt="2025-02-21T10:10:16.823" v="3014" actId="20577"/>
          <ac:spMkLst>
            <pc:docMk/>
            <pc:sldMk cId="2999853522" sldId="337"/>
            <ac:spMk id="5" creationId="{244B2245-6C8F-4E5C-95DA-F80508A366F1}"/>
          </ac:spMkLst>
        </pc:spChg>
        <pc:spChg chg="mod">
          <ac:chgData name="Kasper Evers | NOB" userId="37b3fe1a-eca0-4419-a55a-26d19ded37dc" providerId="ADAL" clId="{E9AC8C0B-ED0B-4277-82DC-B53A555E51CA}" dt="2025-02-20T18:16:14.558" v="1650" actId="20577"/>
          <ac:spMkLst>
            <pc:docMk/>
            <pc:sldMk cId="2999853522" sldId="337"/>
            <ac:spMk id="18" creationId="{96555D7D-D186-4B9E-B0C2-00A6CFBC0BDE}"/>
          </ac:spMkLst>
        </pc:spChg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698148064" sldId="338"/>
        </pc:sldMkLst>
      </pc:sldChg>
      <pc:sldChg chg="del">
        <pc:chgData name="Kasper Evers | NOB" userId="37b3fe1a-eca0-4419-a55a-26d19ded37dc" providerId="ADAL" clId="{E9AC8C0B-ED0B-4277-82DC-B53A555E51CA}" dt="2025-02-20T11:38:36.225" v="74" actId="47"/>
        <pc:sldMkLst>
          <pc:docMk/>
          <pc:sldMk cId="610682032" sldId="339"/>
        </pc:sldMkLst>
      </pc:sldChg>
      <pc:sldChg chg="addSp delSp modSp mod">
        <pc:chgData name="Kasper Evers | NOB" userId="37b3fe1a-eca0-4419-a55a-26d19ded37dc" providerId="ADAL" clId="{E9AC8C0B-ED0B-4277-82DC-B53A555E51CA}" dt="2025-02-21T10:10:10.481" v="3013" actId="113"/>
        <pc:sldMkLst>
          <pc:docMk/>
          <pc:sldMk cId="2270234508" sldId="340"/>
        </pc:sldMkLst>
        <pc:spChg chg="mod">
          <ac:chgData name="Kasper Evers | NOB" userId="37b3fe1a-eca0-4419-a55a-26d19ded37dc" providerId="ADAL" clId="{E9AC8C0B-ED0B-4277-82DC-B53A555E51CA}" dt="2025-02-21T10:09:45.308" v="3009" actId="6549"/>
          <ac:spMkLst>
            <pc:docMk/>
            <pc:sldMk cId="2270234508" sldId="340"/>
            <ac:spMk id="2" creationId="{A9B13565-9394-47FD-9D2A-C866965FE300}"/>
          </ac:spMkLst>
        </pc:spChg>
        <pc:spChg chg="mod">
          <ac:chgData name="Kasper Evers | NOB" userId="37b3fe1a-eca0-4419-a55a-26d19ded37dc" providerId="ADAL" clId="{E9AC8C0B-ED0B-4277-82DC-B53A555E51CA}" dt="2025-02-21T10:10:10.481" v="3013" actId="113"/>
          <ac:spMkLst>
            <pc:docMk/>
            <pc:sldMk cId="2270234508" sldId="340"/>
            <ac:spMk id="5" creationId="{244B2245-6C8F-4E5C-95DA-F80508A366F1}"/>
          </ac:spMkLst>
        </pc:spChg>
        <pc:spChg chg="add mod">
          <ac:chgData name="Kasper Evers | NOB" userId="37b3fe1a-eca0-4419-a55a-26d19ded37dc" providerId="ADAL" clId="{E9AC8C0B-ED0B-4277-82DC-B53A555E51CA}" dt="2025-02-21T10:00:51.005" v="2962" actId="20577"/>
          <ac:spMkLst>
            <pc:docMk/>
            <pc:sldMk cId="2270234508" sldId="340"/>
            <ac:spMk id="6" creationId="{86A7808E-4573-9FB0-89FA-69B7E80B4C72}"/>
          </ac:spMkLst>
        </pc:spChg>
        <pc:spChg chg="add mod">
          <ac:chgData name="Kasper Evers | NOB" userId="37b3fe1a-eca0-4419-a55a-26d19ded37dc" providerId="ADAL" clId="{E9AC8C0B-ED0B-4277-82DC-B53A555E51CA}" dt="2025-02-21T10:00:26.055" v="2959" actId="1076"/>
          <ac:spMkLst>
            <pc:docMk/>
            <pc:sldMk cId="2270234508" sldId="340"/>
            <ac:spMk id="7" creationId="{9B841753-DB10-6427-6A07-7E35A64C2AC9}"/>
          </ac:spMkLst>
        </pc:spChg>
        <pc:spChg chg="add mod">
          <ac:chgData name="Kasper Evers | NOB" userId="37b3fe1a-eca0-4419-a55a-26d19ded37dc" providerId="ADAL" clId="{E9AC8C0B-ED0B-4277-82DC-B53A555E51CA}" dt="2025-02-21T10:00:21.921" v="2958" actId="1076"/>
          <ac:spMkLst>
            <pc:docMk/>
            <pc:sldMk cId="2270234508" sldId="340"/>
            <ac:spMk id="8" creationId="{69398144-7EF7-5C4F-A377-270BDEBBE61F}"/>
          </ac:spMkLst>
        </pc:spChg>
        <pc:graphicFrameChg chg="del mod modGraphic">
          <ac:chgData name="Kasper Evers | NOB" userId="37b3fe1a-eca0-4419-a55a-26d19ded37dc" providerId="ADAL" clId="{E9AC8C0B-ED0B-4277-82DC-B53A555E51CA}" dt="2025-02-21T09:58:34.273" v="2937" actId="478"/>
          <ac:graphicFrameMkLst>
            <pc:docMk/>
            <pc:sldMk cId="2270234508" sldId="340"/>
            <ac:graphicFrameMk id="4" creationId="{CFE275A8-3629-4181-B37A-8331765DBA12}"/>
          </ac:graphicFrameMkLst>
        </pc:graphicFrameChg>
      </pc:sldChg>
      <pc:sldChg chg="del">
        <pc:chgData name="Kasper Evers | NOB" userId="37b3fe1a-eca0-4419-a55a-26d19ded37dc" providerId="ADAL" clId="{E9AC8C0B-ED0B-4277-82DC-B53A555E51CA}" dt="2025-02-20T11:40:15.438" v="75" actId="47"/>
        <pc:sldMkLst>
          <pc:docMk/>
          <pc:sldMk cId="2644853473" sldId="341"/>
        </pc:sldMkLst>
      </pc:sldChg>
      <pc:sldChg chg="del">
        <pc:chgData name="Kasper Evers | NOB" userId="37b3fe1a-eca0-4419-a55a-26d19ded37dc" providerId="ADAL" clId="{E9AC8C0B-ED0B-4277-82DC-B53A555E51CA}" dt="2025-02-20T11:40:15.438" v="75" actId="47"/>
        <pc:sldMkLst>
          <pc:docMk/>
          <pc:sldMk cId="707485644" sldId="342"/>
        </pc:sldMkLst>
      </pc:sldChg>
      <pc:sldChg chg="modSp mod">
        <pc:chgData name="Kasper Evers | NOB" userId="37b3fe1a-eca0-4419-a55a-26d19ded37dc" providerId="ADAL" clId="{E9AC8C0B-ED0B-4277-82DC-B53A555E51CA}" dt="2025-02-20T18:16:53.528" v="1656" actId="313"/>
        <pc:sldMkLst>
          <pc:docMk/>
          <pc:sldMk cId="3660273122" sldId="344"/>
        </pc:sldMkLst>
        <pc:spChg chg="mod">
          <ac:chgData name="Kasper Evers | NOB" userId="37b3fe1a-eca0-4419-a55a-26d19ded37dc" providerId="ADAL" clId="{E9AC8C0B-ED0B-4277-82DC-B53A555E51CA}" dt="2025-02-20T18:16:53.528" v="1656" actId="313"/>
          <ac:spMkLst>
            <pc:docMk/>
            <pc:sldMk cId="3660273122" sldId="344"/>
            <ac:spMk id="3" creationId="{86CF13A4-3BAC-F8D6-AD3E-085A5EBF1B55}"/>
          </ac:spMkLst>
        </pc:spChg>
      </pc:sldChg>
      <pc:sldChg chg="add ord">
        <pc:chgData name="Kasper Evers | NOB" userId="37b3fe1a-eca0-4419-a55a-26d19ded37dc" providerId="ADAL" clId="{E9AC8C0B-ED0B-4277-82DC-B53A555E51CA}" dt="2025-02-21T08:29:40.113" v="1778"/>
        <pc:sldMkLst>
          <pc:docMk/>
          <pc:sldMk cId="0" sldId="358"/>
        </pc:sldMkLst>
      </pc:sldChg>
      <pc:sldChg chg="modSp add mod">
        <pc:chgData name="Kasper Evers | NOB" userId="37b3fe1a-eca0-4419-a55a-26d19ded37dc" providerId="ADAL" clId="{E9AC8C0B-ED0B-4277-82DC-B53A555E51CA}" dt="2025-02-20T18:09:39.968" v="1256" actId="20577"/>
        <pc:sldMkLst>
          <pc:docMk/>
          <pc:sldMk cId="3296635650" sldId="359"/>
        </pc:sldMkLst>
        <pc:spChg chg="mod">
          <ac:chgData name="Kasper Evers | NOB" userId="37b3fe1a-eca0-4419-a55a-26d19ded37dc" providerId="ADAL" clId="{E9AC8C0B-ED0B-4277-82DC-B53A555E51CA}" dt="2025-02-20T18:09:39.968" v="1256" actId="20577"/>
          <ac:spMkLst>
            <pc:docMk/>
            <pc:sldMk cId="3296635650" sldId="359"/>
            <ac:spMk id="136" creationId="{6BE26672-70AC-AF2A-538C-1EDD8D08E23D}"/>
          </ac:spMkLst>
        </pc:spChg>
      </pc:sldChg>
      <pc:sldChg chg="modSp add mod">
        <pc:chgData name="Kasper Evers | NOB" userId="37b3fe1a-eca0-4419-a55a-26d19ded37dc" providerId="ADAL" clId="{E9AC8C0B-ED0B-4277-82DC-B53A555E51CA}" dt="2025-02-21T10:49:39.396" v="3355" actId="20577"/>
        <pc:sldMkLst>
          <pc:docMk/>
          <pc:sldMk cId="2802975289" sldId="360"/>
        </pc:sldMkLst>
        <pc:spChg chg="mod">
          <ac:chgData name="Kasper Evers | NOB" userId="37b3fe1a-eca0-4419-a55a-26d19ded37dc" providerId="ADAL" clId="{E9AC8C0B-ED0B-4277-82DC-B53A555E51CA}" dt="2025-02-21T08:55:09.271" v="2396" actId="20577"/>
          <ac:spMkLst>
            <pc:docMk/>
            <pc:sldMk cId="2802975289" sldId="360"/>
            <ac:spMk id="135" creationId="{BECD6979-EA54-EA05-E21E-40B13B8CA397}"/>
          </ac:spMkLst>
        </pc:spChg>
        <pc:spChg chg="mod">
          <ac:chgData name="Kasper Evers | NOB" userId="37b3fe1a-eca0-4419-a55a-26d19ded37dc" providerId="ADAL" clId="{E9AC8C0B-ED0B-4277-82DC-B53A555E51CA}" dt="2025-02-21T10:49:39.396" v="3355" actId="20577"/>
          <ac:spMkLst>
            <pc:docMk/>
            <pc:sldMk cId="2802975289" sldId="360"/>
            <ac:spMk id="136" creationId="{A8902850-787A-66F8-D93E-2A664D589A68}"/>
          </ac:spMkLst>
        </pc:spChg>
      </pc:sldChg>
      <pc:sldChg chg="modSp add mod modAnim">
        <pc:chgData name="Kasper Evers | NOB" userId="37b3fe1a-eca0-4419-a55a-26d19ded37dc" providerId="ADAL" clId="{E9AC8C0B-ED0B-4277-82DC-B53A555E51CA}" dt="2025-02-21T10:31:23.251" v="3206" actId="20577"/>
        <pc:sldMkLst>
          <pc:docMk/>
          <pc:sldMk cId="3767952081" sldId="361"/>
        </pc:sldMkLst>
        <pc:spChg chg="mod">
          <ac:chgData name="Kasper Evers | NOB" userId="37b3fe1a-eca0-4419-a55a-26d19ded37dc" providerId="ADAL" clId="{E9AC8C0B-ED0B-4277-82DC-B53A555E51CA}" dt="2025-02-21T10:31:23.251" v="3206" actId="20577"/>
          <ac:spMkLst>
            <pc:docMk/>
            <pc:sldMk cId="3767952081" sldId="361"/>
            <ac:spMk id="2" creationId="{28AC6782-D5B4-B87B-AB33-409F56AE0B31}"/>
          </ac:spMkLst>
        </pc:spChg>
        <pc:spChg chg="mod">
          <ac:chgData name="Kasper Evers | NOB" userId="37b3fe1a-eca0-4419-a55a-26d19ded37dc" providerId="ADAL" clId="{E9AC8C0B-ED0B-4277-82DC-B53A555E51CA}" dt="2025-02-21T10:12:24.384" v="3021" actId="20577"/>
          <ac:spMkLst>
            <pc:docMk/>
            <pc:sldMk cId="3767952081" sldId="361"/>
            <ac:spMk id="5" creationId="{9B1D798B-D305-AEB6-8B3B-EC9C9BE1B3A1}"/>
          </ac:spMkLst>
        </pc:spChg>
      </pc:sldChg>
      <pc:sldChg chg="modSp add mod">
        <pc:chgData name="Kasper Evers | NOB" userId="37b3fe1a-eca0-4419-a55a-26d19ded37dc" providerId="ADAL" clId="{E9AC8C0B-ED0B-4277-82DC-B53A555E51CA}" dt="2025-02-21T08:27:58.492" v="1775" actId="20577"/>
        <pc:sldMkLst>
          <pc:docMk/>
          <pc:sldMk cId="1990890341" sldId="362"/>
        </pc:sldMkLst>
        <pc:spChg chg="mod">
          <ac:chgData name="Kasper Evers | NOB" userId="37b3fe1a-eca0-4419-a55a-26d19ded37dc" providerId="ADAL" clId="{E9AC8C0B-ED0B-4277-82DC-B53A555E51CA}" dt="2025-02-21T08:27:58.492" v="1775" actId="20577"/>
          <ac:spMkLst>
            <pc:docMk/>
            <pc:sldMk cId="1990890341" sldId="362"/>
            <ac:spMk id="135" creationId="{1C62196F-85AC-F3A8-3E8A-B1CCF28A0168}"/>
          </ac:spMkLst>
        </pc:spChg>
        <pc:spChg chg="mod">
          <ac:chgData name="Kasper Evers | NOB" userId="37b3fe1a-eca0-4419-a55a-26d19ded37dc" providerId="ADAL" clId="{E9AC8C0B-ED0B-4277-82DC-B53A555E51CA}" dt="2025-02-20T18:16:43.086" v="1655" actId="20577"/>
          <ac:spMkLst>
            <pc:docMk/>
            <pc:sldMk cId="1990890341" sldId="362"/>
            <ac:spMk id="136" creationId="{C90211CD-DC17-23B3-927B-05719A51EF92}"/>
          </ac:spMkLst>
        </pc:spChg>
      </pc:sldChg>
      <pc:sldChg chg="modSp add mod">
        <pc:chgData name="Kasper Evers | NOB" userId="37b3fe1a-eca0-4419-a55a-26d19ded37dc" providerId="ADAL" clId="{E9AC8C0B-ED0B-4277-82DC-B53A555E51CA}" dt="2025-02-21T10:20:37.888" v="3187" actId="20577"/>
        <pc:sldMkLst>
          <pc:docMk/>
          <pc:sldMk cId="1043173092" sldId="363"/>
        </pc:sldMkLst>
        <pc:spChg chg="mod">
          <ac:chgData name="Kasper Evers | NOB" userId="37b3fe1a-eca0-4419-a55a-26d19ded37dc" providerId="ADAL" clId="{E9AC8C0B-ED0B-4277-82DC-B53A555E51CA}" dt="2025-02-21T10:18:29.850" v="3150" actId="1076"/>
          <ac:spMkLst>
            <pc:docMk/>
            <pc:sldMk cId="1043173092" sldId="363"/>
            <ac:spMk id="135" creationId="{0AF8E16E-2AAA-37F0-EA6A-6E38A63074F1}"/>
          </ac:spMkLst>
        </pc:spChg>
        <pc:spChg chg="mod">
          <ac:chgData name="Kasper Evers | NOB" userId="37b3fe1a-eca0-4419-a55a-26d19ded37dc" providerId="ADAL" clId="{E9AC8C0B-ED0B-4277-82DC-B53A555E51CA}" dt="2025-02-21T10:20:37.888" v="3187" actId="20577"/>
          <ac:spMkLst>
            <pc:docMk/>
            <pc:sldMk cId="1043173092" sldId="363"/>
            <ac:spMk id="136" creationId="{EDE8709A-00DD-EABA-5A5E-5FA88708BF29}"/>
          </ac:spMkLst>
        </pc:spChg>
      </pc:sldChg>
      <pc:sldChg chg="add">
        <pc:chgData name="Kasper Evers | NOB" userId="37b3fe1a-eca0-4419-a55a-26d19ded37dc" providerId="ADAL" clId="{E9AC8C0B-ED0B-4277-82DC-B53A555E51CA}" dt="2025-02-21T08:54:51.049" v="2353"/>
        <pc:sldMkLst>
          <pc:docMk/>
          <pc:sldMk cId="2691202638" sldId="364"/>
        </pc:sldMkLst>
      </pc:sldChg>
      <pc:sldChg chg="modSp add mod">
        <pc:chgData name="Kasper Evers | NOB" userId="37b3fe1a-eca0-4419-a55a-26d19ded37dc" providerId="ADAL" clId="{E9AC8C0B-ED0B-4277-82DC-B53A555E51CA}" dt="2025-02-21T10:24:24.928" v="3205" actId="20577"/>
        <pc:sldMkLst>
          <pc:docMk/>
          <pc:sldMk cId="3617360215" sldId="365"/>
        </pc:sldMkLst>
        <pc:spChg chg="mod">
          <ac:chgData name="Kasper Evers | NOB" userId="37b3fe1a-eca0-4419-a55a-26d19ded37dc" providerId="ADAL" clId="{E9AC8C0B-ED0B-4277-82DC-B53A555E51CA}" dt="2025-02-21T10:24:24.928" v="3205" actId="20577"/>
          <ac:spMkLst>
            <pc:docMk/>
            <pc:sldMk cId="3617360215" sldId="365"/>
            <ac:spMk id="5" creationId="{7813E5E1-E976-E282-A5B9-3274FD1ACEC2}"/>
          </ac:spMkLst>
        </pc:spChg>
        <pc:spChg chg="mod">
          <ac:chgData name="Kasper Evers | NOB" userId="37b3fe1a-eca0-4419-a55a-26d19ded37dc" providerId="ADAL" clId="{E9AC8C0B-ED0B-4277-82DC-B53A555E51CA}" dt="2025-02-21T10:17:52.288" v="3123" actId="1076"/>
          <ac:spMkLst>
            <pc:docMk/>
            <pc:sldMk cId="3617360215" sldId="365"/>
            <ac:spMk id="6" creationId="{AC604A8F-B6DC-2EFF-BEB7-5706B3E50467}"/>
          </ac:spMkLst>
        </pc:spChg>
        <pc:spChg chg="mod">
          <ac:chgData name="Kasper Evers | NOB" userId="37b3fe1a-eca0-4419-a55a-26d19ded37dc" providerId="ADAL" clId="{E9AC8C0B-ED0B-4277-82DC-B53A555E51CA}" dt="2025-02-21T10:17:37.515" v="3119" actId="20577"/>
          <ac:spMkLst>
            <pc:docMk/>
            <pc:sldMk cId="3617360215" sldId="365"/>
            <ac:spMk id="7" creationId="{00F4AA24-6BC7-D8D3-FF87-04BA7FC216F9}"/>
          </ac:spMkLst>
        </pc:spChg>
        <pc:spChg chg="mod">
          <ac:chgData name="Kasper Evers | NOB" userId="37b3fe1a-eca0-4419-a55a-26d19ded37dc" providerId="ADAL" clId="{E9AC8C0B-ED0B-4277-82DC-B53A555E51CA}" dt="2025-02-21T10:17:42.918" v="3122" actId="20577"/>
          <ac:spMkLst>
            <pc:docMk/>
            <pc:sldMk cId="3617360215" sldId="365"/>
            <ac:spMk id="8" creationId="{7DB65205-B671-84CC-F5F1-25F5EF1F5E99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01-14T20:38:01.640" idx="1">
    <p:pos x="10" y="10"/>
    <p:text/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ommentPostId="AAAAW5mFW2o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nl-NL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:30 – 9:35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1:notes"/>
          <p:cNvSpPr txBox="1">
            <a:spLocks noGrp="1"/>
          </p:cNvSpPr>
          <p:nvPr>
            <p:ph type="sldNum" idx="12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182234" lvl="0" indent="-18223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nl-NL"/>
              <a:t>Als tool om jezelf meer inzicht te geven in eigen ontwikkeling</a:t>
            </a:r>
            <a:endParaRPr/>
          </a:p>
          <a:p>
            <a:pPr marL="182234" lvl="0" indent="-18223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nl-NL"/>
              <a:t>Als tool voor je begeleidend IT-er om je nog beter te kunnen coachen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nl-NL"/>
              <a:t>Zie voorbeeld</a:t>
            </a:r>
            <a:endParaRPr/>
          </a:p>
          <a:p>
            <a:pPr marL="17145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nl-NL"/>
              <a:t>Mondeling toelichten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2:notes"/>
          <p:cNvSpPr txBox="1">
            <a:spLocks noGrp="1"/>
          </p:cNvSpPr>
          <p:nvPr>
            <p:ph type="sldNum" idx="12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6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9:30 – 9:45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Vandaag gaan we proberen de losse eindjes aan elkaar knoppen. </a:t>
            </a:r>
            <a:endParaRPr/>
          </a:p>
        </p:txBody>
      </p:sp>
      <p:sp>
        <p:nvSpPr>
          <p:cNvPr id="119" name="Google Shape;119;p4:notes"/>
          <p:cNvSpPr txBox="1">
            <a:spLocks noGrp="1"/>
          </p:cNvSpPr>
          <p:nvPr>
            <p:ph type="sldNum" idx="12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5:notes"/>
          <p:cNvSpPr txBox="1">
            <a:spLocks noGrp="1"/>
          </p:cNvSpPr>
          <p:nvPr>
            <p:ph type="sldNum" idx="12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Geen discussie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Alleen inventariseren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Wellicht in de loop van de dag antwoorden op je vragen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10.00 – 11:00 Peter</a:t>
            </a:r>
            <a:endParaRPr/>
          </a:p>
        </p:txBody>
      </p:sp>
      <p:sp>
        <p:nvSpPr>
          <p:cNvPr id="140" name="Google Shape;140;p7:notes"/>
          <p:cNvSpPr txBox="1">
            <a:spLocks noGrp="1"/>
          </p:cNvSpPr>
          <p:nvPr>
            <p:ph type="sldNum" idx="12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95468-AF0A-415D-8D03-ED9C405C7D29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0966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95468-AF0A-415D-8D03-ED9C405C7D29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1782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12:notes"/>
          <p:cNvSpPr txBox="1">
            <a:spLocks noGrp="1"/>
          </p:cNvSpPr>
          <p:nvPr>
            <p:ph type="sldNum" idx="12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16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9195A-773B-DA6E-7073-17BAD6B24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646E063-2212-33B1-E96E-544CC9316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2440B42-3F62-2F3F-55E0-A3B6A88A9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27BF5A-6D23-3C1E-2A94-6020156D5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95468-AF0A-415D-8D03-ED9C405C7D29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3079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C7C8EDC0-30A7-0D74-C50C-5ACCA10C6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>
            <a:extLst>
              <a:ext uri="{FF2B5EF4-FFF2-40B4-BE49-F238E27FC236}">
                <a16:creationId xmlns:a16="http://schemas.microsoft.com/office/drawing/2014/main" id="{3278FDAB-B1A8-1D27-5645-C6AF5E72C1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3" name="Google Shape;133;p6:notes">
            <a:extLst>
              <a:ext uri="{FF2B5EF4-FFF2-40B4-BE49-F238E27FC236}">
                <a16:creationId xmlns:a16="http://schemas.microsoft.com/office/drawing/2014/main" id="{52C4D5E8-248C-5BCF-2680-442E5BE9BB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Geen discussie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Alleen inventariseren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Wellicht in de loop van de dag antwoorden op je vragen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8646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4EB22803-6735-3AC8-4A43-F8CE8FBAC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>
            <a:extLst>
              <a:ext uri="{FF2B5EF4-FFF2-40B4-BE49-F238E27FC236}">
                <a16:creationId xmlns:a16="http://schemas.microsoft.com/office/drawing/2014/main" id="{B2E99808-1DEC-37A9-E710-3C6E08BB54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3" name="Google Shape;133;p6:notes">
            <a:extLst>
              <a:ext uri="{FF2B5EF4-FFF2-40B4-BE49-F238E27FC236}">
                <a16:creationId xmlns:a16="http://schemas.microsoft.com/office/drawing/2014/main" id="{FDF154D7-A92C-DB8F-0580-D03BBE4D0C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Geen discussie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Alleen inventariseren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Wellicht in de loop van de dag antwoorden op je vragen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7763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262778D6-9333-0CB5-3266-198664A39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>
            <a:extLst>
              <a:ext uri="{FF2B5EF4-FFF2-40B4-BE49-F238E27FC236}">
                <a16:creationId xmlns:a16="http://schemas.microsoft.com/office/drawing/2014/main" id="{95ABE650-28A6-0130-8C73-99BA49C6DE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3" name="Google Shape;133;p6:notes">
            <a:extLst>
              <a:ext uri="{FF2B5EF4-FFF2-40B4-BE49-F238E27FC236}">
                <a16:creationId xmlns:a16="http://schemas.microsoft.com/office/drawing/2014/main" id="{A0C4CC5B-5E12-9AD6-ED3C-6E458A845A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Geen discussie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Alleen inventariseren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Wellicht in de loop van de dag antwoorden op je vragen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977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4F13DB08-BF9B-B43C-3B0C-6D63723CC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>
            <a:extLst>
              <a:ext uri="{FF2B5EF4-FFF2-40B4-BE49-F238E27FC236}">
                <a16:creationId xmlns:a16="http://schemas.microsoft.com/office/drawing/2014/main" id="{F8112591-CCF0-70AA-26D6-61EBF014C5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3" name="Google Shape;133;p6:notes">
            <a:extLst>
              <a:ext uri="{FF2B5EF4-FFF2-40B4-BE49-F238E27FC236}">
                <a16:creationId xmlns:a16="http://schemas.microsoft.com/office/drawing/2014/main" id="{17D4A905-F9DA-5B33-0C2D-E7B387B55D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Geen discussie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Alleen inventariseren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Wellicht in de loop van de dag antwoorden op je vragen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4284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48A964B0-01A4-FE94-01AC-96DF5CADC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>
            <a:extLst>
              <a:ext uri="{FF2B5EF4-FFF2-40B4-BE49-F238E27FC236}">
                <a16:creationId xmlns:a16="http://schemas.microsoft.com/office/drawing/2014/main" id="{5531FE82-10EF-3288-A829-D0F030114D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3" name="Google Shape;133;p6:notes">
            <a:extLst>
              <a:ext uri="{FF2B5EF4-FFF2-40B4-BE49-F238E27FC236}">
                <a16:creationId xmlns:a16="http://schemas.microsoft.com/office/drawing/2014/main" id="{88E38D07-98E0-D84A-EFC4-032CA0C21A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Geen discussie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Alleen inventariseren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nl-NL"/>
              <a:t>Wellicht in de loop van de dag antwoorden op je vragen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4250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40" name="Google Shape;240;p19:notes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1" name="Google Shape;241;p19:notes"/>
          <p:cNvSpPr txBox="1">
            <a:spLocks noGrp="1"/>
          </p:cNvSpPr>
          <p:nvPr>
            <p:ph type="sldNum" idx="12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24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48" name="Google Shape;248;p21:notes"/>
          <p:cNvSpPr txBox="1">
            <a:spLocks noGrp="1"/>
          </p:cNvSpPr>
          <p:nvPr>
            <p:ph type="body" idx="1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1600-1615</a:t>
            </a:r>
            <a:endParaRPr/>
          </a:p>
        </p:txBody>
      </p:sp>
      <p:sp>
        <p:nvSpPr>
          <p:cNvPr id="249" name="Google Shape;249;p21:notes"/>
          <p:cNvSpPr txBox="1">
            <a:spLocks noGrp="1"/>
          </p:cNvSpPr>
          <p:nvPr>
            <p:ph type="sldNum" idx="12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25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dirty="0"/>
              <a:t>12:45-1330</a:t>
            </a:r>
          </a:p>
        </p:txBody>
      </p:sp>
      <p:sp>
        <p:nvSpPr>
          <p:cNvPr id="4301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A9F404-AD8E-48CF-B172-164E3E2D682C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9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73976ED-089C-5520-1053-2378015F8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552"/>
            <a:ext cx="8907263" cy="6680447"/>
          </a:xfrm>
          <a:prstGeom prst="rect">
            <a:avLst/>
          </a:prstGeom>
        </p:spPr>
      </p:pic>
      <p:sp>
        <p:nvSpPr>
          <p:cNvPr id="18" name="Google Shape;18;p23"/>
          <p:cNvSpPr/>
          <p:nvPr/>
        </p:nvSpPr>
        <p:spPr>
          <a:xfrm>
            <a:off x="8951913" y="-331788"/>
            <a:ext cx="3240087" cy="7189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92091"/>
            <a:ext cx="9040690" cy="7189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07613" y="4233863"/>
            <a:ext cx="1803400" cy="248761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Tx/>
              <a:buBlip>
                <a:blip r:embed="rId2"/>
              </a:buBlip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9" name="Google Shape;2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-79375"/>
            <a:ext cx="122650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 dirty="0"/>
          </a:p>
        </p:txBody>
      </p:sp>
      <p:sp>
        <p:nvSpPr>
          <p:cNvPr id="12" name="Google Shape;12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40640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Tx/>
        <a:buBlip>
          <a:blip r:embed="rId14"/>
        </a:buBlip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>
            <a:spLocks noGrp="1"/>
          </p:cNvSpPr>
          <p:nvPr>
            <p:ph type="ctrTitle"/>
          </p:nvPr>
        </p:nvSpPr>
        <p:spPr>
          <a:xfrm>
            <a:off x="5927725" y="2389188"/>
            <a:ext cx="5827713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Instructeursopleiding </a:t>
            </a:r>
            <a:br>
              <a:rPr lang="nl-N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Losser </a:t>
            </a:r>
            <a:br>
              <a:rPr lang="nl-N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Dag 5</a:t>
            </a:r>
            <a:br>
              <a:rPr lang="nl-N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22-02-2025</a:t>
            </a:r>
            <a:br>
              <a:rPr lang="nl-N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mpact"/>
              </a:rPr>
            </a:br>
            <a:endParaRPr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mpact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293629" y="3906286"/>
            <a:ext cx="8005763" cy="1862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lang="nl-NL" sz="115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Welkom!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Leerpuntverslag</a:t>
            </a:r>
            <a:endParaRPr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Google Shape;107;p2"/>
          <p:cNvSpPr txBox="1">
            <a:spLocks noGrp="1"/>
          </p:cNvSpPr>
          <p:nvPr>
            <p:ph type="body" idx="1"/>
          </p:nvPr>
        </p:nvSpPr>
        <p:spPr>
          <a:xfrm>
            <a:off x="857450" y="157536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Blip>
                <a:blip r:embed="rId3"/>
              </a:buBlip>
            </a:pPr>
            <a:r>
              <a:rPr lang="nl-NL" sz="2800" dirty="0"/>
              <a:t>LPV over de les waarbij jij meekijkt met een buddy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3200"/>
              <a:buBlip>
                <a:blip r:embed="rId3"/>
              </a:buBlip>
            </a:pPr>
            <a:r>
              <a:rPr lang="nl-NL" sz="2400" dirty="0"/>
              <a:t>Geef in jouw LPV over dag 5 over de les gegeven door een ander:</a:t>
            </a:r>
          </a:p>
          <a:p>
            <a:pPr lvl="3" indent="-457200">
              <a:lnSpc>
                <a:spcPct val="150000"/>
              </a:lnSpc>
              <a:spcBef>
                <a:spcPts val="0"/>
              </a:spcBef>
              <a:buSzPts val="3200"/>
              <a:buBlip>
                <a:blip r:embed="rId3"/>
              </a:buBlip>
            </a:pPr>
            <a:r>
              <a:rPr lang="nl-NL" sz="2200" dirty="0"/>
              <a:t>Twee positieve punten, wat heb je gezien en ga je overnemen/gebruiken</a:t>
            </a:r>
          </a:p>
          <a:p>
            <a:pPr lvl="3" indent="-457200">
              <a:lnSpc>
                <a:spcPct val="150000"/>
              </a:lnSpc>
              <a:spcBef>
                <a:spcPts val="0"/>
              </a:spcBef>
              <a:buSzPts val="3200"/>
              <a:buBlip>
                <a:blip r:embed="rId3"/>
              </a:buBlip>
            </a:pPr>
            <a:r>
              <a:rPr lang="nl-NL" sz="2400" dirty="0"/>
              <a:t>Een punt (positief of negatief) dat je niet gaat gebruiken</a:t>
            </a:r>
            <a:endParaRPr sz="2400"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7CAB929-C933-97CB-60E4-6D9C917DAA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915" y="3832120"/>
            <a:ext cx="4336027" cy="28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54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nl-NL" dirty="0"/>
              <a:t>Doelstellingen van vandaag</a:t>
            </a:r>
          </a:p>
        </p:txBody>
      </p:sp>
      <p:sp>
        <p:nvSpPr>
          <p:cNvPr id="122" name="Google Shape;122;p4"/>
          <p:cNvSpPr txBox="1"/>
          <p:nvPr/>
        </p:nvSpPr>
        <p:spPr>
          <a:xfrm>
            <a:off x="1055136" y="1857225"/>
            <a:ext cx="10829925" cy="372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Aan het einde van de dag: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Weet je om te gaan met de ARBO richtlijnen die er zijn m.b.t. instructie geven.</a:t>
            </a: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 je je ervan bewust dat je aansprakelijk bent als je niet werkt volgens de richtlijnen (ARBO en NOB)</a:t>
            </a:r>
            <a:endParaRPr lang="nl-NL"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Heb je minimaal 3 nieuwe werkvormen gezien die je zelf 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kunt</a:t>
            </a: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gaan gebruiken in je lessen.</a:t>
            </a:r>
            <a:endParaRPr lang="nl-NL"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Weet je jouw rol als instructeur bij de buitenwaterlessen</a:t>
            </a:r>
            <a:endParaRPr lang="nl-NL" sz="1600" b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Weet je wat we de volgende les gaan doen.</a:t>
            </a:r>
            <a:endParaRPr lang="nl-NL"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Dit gaan we vandaag doen!</a:t>
            </a:r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body" idx="1"/>
          </p:nvPr>
        </p:nvSpPr>
        <p:spPr>
          <a:xfrm>
            <a:off x="461963" y="1825625"/>
            <a:ext cx="555783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nl-NL" sz="2800" b="1" dirty="0">
                <a:solidFill>
                  <a:srgbClr val="F88044"/>
                </a:solidFill>
              </a:rPr>
              <a:t>OCHTEND</a:t>
            </a:r>
            <a:endParaRPr dirty="0">
              <a:solidFill>
                <a:srgbClr val="F88044"/>
              </a:solidFill>
            </a:endParaRPr>
          </a:p>
          <a:p>
            <a:pPr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sz="2800" dirty="0"/>
              <a:t>ARBO &amp; aansprakelijkheid</a:t>
            </a:r>
          </a:p>
          <a:p>
            <a:pPr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sz="2800" dirty="0"/>
              <a:t>Praktijk oefening </a:t>
            </a:r>
            <a:endParaRPr dirty="0"/>
          </a:p>
          <a:p>
            <a:pPr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sz="2800" dirty="0"/>
              <a:t>Lunch </a:t>
            </a: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rgbClr val="FF0000"/>
              </a:solidFill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6286500" y="1712913"/>
            <a:ext cx="5419725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nl-NL" sz="2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nl-NL" sz="2800" b="1" i="0" u="none" strike="noStrike" cap="none" dirty="0">
                <a:solidFill>
                  <a:srgbClr val="F88044"/>
                </a:solidFill>
                <a:latin typeface="Calibri"/>
                <a:ea typeface="Calibri"/>
                <a:cs typeface="Calibri"/>
                <a:sym typeface="Calibri"/>
              </a:rPr>
              <a:t>MIDDAG</a:t>
            </a:r>
            <a:endParaRPr sz="1400" b="0" i="0" u="none" strike="noStrike" cap="none" dirty="0">
              <a:solidFill>
                <a:srgbClr val="F880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Jouw rol bij de buitenwater duiken</a:t>
            </a:r>
          </a:p>
          <a:p>
            <a:pPr marL="914400" marR="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nl-NL" sz="28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nl-NL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buitenwaterles</a:t>
            </a:r>
            <a:r>
              <a:rPr lang="nl-NL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lang="nl-NL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7DC814F-4634-DA4D-DA8F-D74ADDFC9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3614670"/>
            <a:ext cx="4651887" cy="310398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B9C9329-E388-765C-8F49-90DBD70EB3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585" y="3555641"/>
            <a:ext cx="4735518" cy="31597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sz="4000"/>
              <a:t>Waar hebben jullie nog behoefte aan?</a:t>
            </a:r>
            <a:endParaRPr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1396465" y="170049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nl-NL" dirty="0"/>
              <a:t>Welke vragen heb je nog? </a:t>
            </a:r>
            <a:endParaRPr dirty="0"/>
          </a:p>
          <a:p>
            <a:pPr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nl-NL" dirty="0"/>
              <a:t>Inventarisatie – eind van de ochtend kijken we wat er nog open staat</a:t>
            </a: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595DC31-B934-B799-0496-0C15A274F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465" y="3076196"/>
            <a:ext cx="5555212" cy="37067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>
            <a:spLocks noGrp="1"/>
          </p:cNvSpPr>
          <p:nvPr>
            <p:ph type="title"/>
          </p:nvPr>
        </p:nvSpPr>
        <p:spPr>
          <a:xfrm>
            <a:off x="828575" y="23999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dirty="0"/>
              <a:t>Veiligheid, de onderwerpen</a:t>
            </a:r>
            <a:endParaRPr dirty="0"/>
          </a:p>
        </p:txBody>
      </p:sp>
      <p:sp>
        <p:nvSpPr>
          <p:cNvPr id="143" name="Google Shape;143;p7"/>
          <p:cNvSpPr txBox="1">
            <a:spLocks noGrp="1"/>
          </p:cNvSpPr>
          <p:nvPr>
            <p:ph type="body" idx="1"/>
          </p:nvPr>
        </p:nvSpPr>
        <p:spPr>
          <a:xfrm>
            <a:off x="769375" y="1284851"/>
            <a:ext cx="1099343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nl-NL" dirty="0"/>
              <a:t>Wat hadden we al gehad…</a:t>
            </a:r>
            <a:endParaRPr dirty="0"/>
          </a:p>
          <a:p>
            <a:pPr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Richtlijnen voor Veilig Duiken </a:t>
            </a:r>
            <a:endParaRPr dirty="0"/>
          </a:p>
          <a:p>
            <a:pPr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Veiligheid in gebouwen (algemeen) </a:t>
            </a:r>
            <a:endParaRPr dirty="0"/>
          </a:p>
          <a:p>
            <a:pPr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Veiligheid tijdens de zwembadles</a:t>
            </a:r>
            <a:endParaRPr dirty="0"/>
          </a:p>
          <a:p>
            <a:pPr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Mentale veiligheid</a:t>
            </a:r>
            <a:endParaRPr dirty="0"/>
          </a:p>
          <a:p>
            <a:pPr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Veiligheid tijdens de </a:t>
            </a:r>
            <a:r>
              <a:rPr lang="nl-NL" dirty="0" err="1"/>
              <a:t>buitenwaterles</a:t>
            </a:r>
            <a:r>
              <a:rPr lang="nl-NL" dirty="0"/>
              <a:t>/verenigingsduik: </a:t>
            </a:r>
            <a:br>
              <a:rPr lang="nl-NL" dirty="0"/>
            </a:br>
            <a:r>
              <a:rPr lang="nl-NL" dirty="0"/>
              <a:t>Check de Stek …..</a:t>
            </a:r>
            <a:endParaRPr dirty="0"/>
          </a:p>
          <a:p>
            <a:pPr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dirty="0"/>
              <a:t>Briefing / debriefing</a:t>
            </a:r>
            <a:endParaRPr dirty="0"/>
          </a:p>
          <a:p>
            <a:pPr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nl-NL" sz="3200" dirty="0"/>
              <a:t>Arbo?  </a:t>
            </a:r>
            <a:endParaRPr sz="3200" dirty="0"/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E88605D-B5DE-D961-AE20-1D1996FAF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077" y="4419791"/>
            <a:ext cx="9183329" cy="24382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99749AC-9218-88CE-767B-A49057730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41" y="480628"/>
            <a:ext cx="10515600" cy="1325563"/>
          </a:xfrm>
        </p:spPr>
        <p:txBody>
          <a:bodyPr/>
          <a:lstStyle/>
          <a:p>
            <a:r>
              <a:rPr lang="nl-NL" sz="4400" dirty="0">
                <a:solidFill>
                  <a:srgbClr val="FF6600"/>
                </a:solidFill>
                <a:latin typeface="Lucida Sans Serif"/>
                <a:cs typeface="Lucida Sans Serif"/>
              </a:rPr>
              <a:t>Leestafel:  Arbo, duikarbeid en vrijwilligers</a:t>
            </a:r>
            <a:br>
              <a:rPr lang="nl-NL" sz="4400" dirty="0">
                <a:solidFill>
                  <a:srgbClr val="FF6600"/>
                </a:solidFill>
                <a:latin typeface="Lucida Sans Serif"/>
                <a:cs typeface="Lucida Sans Serif"/>
              </a:rPr>
            </a:br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E807586-A5BE-EE24-FAB4-EAE0E699F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6447503" cy="435133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nl-NL" dirty="0"/>
              <a:t>Lees even het advies van de NOB door. (10 min)</a:t>
            </a:r>
          </a:p>
          <a:p>
            <a:pPr lvl="3">
              <a:spcBef>
                <a:spcPts val="600"/>
              </a:spcBef>
            </a:pPr>
            <a:endParaRPr lang="nl-NL" dirty="0"/>
          </a:p>
          <a:p>
            <a:pPr>
              <a:spcBef>
                <a:spcPts val="600"/>
              </a:spcBef>
            </a:pPr>
            <a:r>
              <a:rPr lang="nl-NL" dirty="0"/>
              <a:t>Bepaal in jouw groep wat de belangrijkste punten zijn waar jij als instructeur rekening mee moet houden. (10 min)</a:t>
            </a:r>
          </a:p>
          <a:p>
            <a:pPr marL="114300" indent="0">
              <a:spcBef>
                <a:spcPts val="600"/>
              </a:spcBef>
              <a:buNone/>
            </a:pPr>
            <a:endParaRPr lang="nl-NL" sz="2800" dirty="0"/>
          </a:p>
          <a:p>
            <a:pPr algn="l">
              <a:spcBef>
                <a:spcPts val="600"/>
              </a:spcBef>
            </a:pPr>
            <a:r>
              <a:rPr lang="nl-NL" sz="2800" dirty="0"/>
              <a:t>Centraal. Komen de punten overeen?</a:t>
            </a:r>
          </a:p>
          <a:p>
            <a:pPr marL="114300" indent="0">
              <a:buNone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9B13565-9394-47FD-9D2A-C866965FE3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V2.2020 </a:t>
            </a:r>
            <a:endParaRPr lang="en-US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977F528-AF39-4774-B560-3B35B4A59E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7</a:t>
            </a:fld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CEB9C19-B635-A81F-69D7-088A5F5A8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1323">
            <a:off x="7718711" y="2074443"/>
            <a:ext cx="3788919" cy="365106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99853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D564979D-F87F-B6E3-7232-076EEA09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De rechtbank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9B13565-9394-47FD-9D2A-C866965FE30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977F528-AF39-4774-B560-3B35B4A59EA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066355A-084C-D24E-9AD2-7E4FC41EA62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6A7808E-4573-9FB0-89FA-69B7E80B4C72}"/>
              </a:ext>
            </a:extLst>
          </p:cNvPr>
          <p:cNvSpPr txBox="1"/>
          <p:nvPr/>
        </p:nvSpPr>
        <p:spPr>
          <a:xfrm>
            <a:off x="950976" y="1709928"/>
            <a:ext cx="454466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Openbaar Ministerie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Brigitte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600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B841753-DB10-6427-6A07-7E35A64C2AC9}"/>
              </a:ext>
            </a:extLst>
          </p:cNvPr>
          <p:cNvSpPr txBox="1"/>
          <p:nvPr/>
        </p:nvSpPr>
        <p:spPr>
          <a:xfrm>
            <a:off x="5768386" y="1733473"/>
            <a:ext cx="26060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Advocaten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Justin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Jeroen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6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9398144-7EF7-5C4F-A377-270BDEBBE61F}"/>
              </a:ext>
            </a:extLst>
          </p:cNvPr>
          <p:cNvSpPr txBox="1"/>
          <p:nvPr/>
        </p:nvSpPr>
        <p:spPr>
          <a:xfrm>
            <a:off x="9018847" y="1739573"/>
            <a:ext cx="23926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Rechters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Rutger</a:t>
            </a:r>
          </a:p>
        </p:txBody>
      </p:sp>
    </p:spTree>
    <p:extLst>
      <p:ext uri="{BB962C8B-B14F-4D97-AF65-F5344CB8AC3E}">
        <p14:creationId xmlns:p14="http://schemas.microsoft.com/office/powerpoint/2010/main" val="2270234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>
            <a:extLst>
              <a:ext uri="{FF2B5EF4-FFF2-40B4-BE49-F238E27FC236}">
                <a16:creationId xmlns:a16="http://schemas.microsoft.com/office/drawing/2014/main" id="{748B6D7A-31E2-FC85-BD22-563729D7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casus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26D480-1040-484E-BEFB-7E488101B76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V2.2020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C7E74A-9626-4B2D-A65D-3DE326E65F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9D760-8CED-448C-ACE5-2984A2499C24}"/>
              </a:ext>
            </a:extLst>
          </p:cNvPr>
          <p:cNvSpPr/>
          <p:nvPr/>
        </p:nvSpPr>
        <p:spPr>
          <a:xfrm>
            <a:off x="-53080" y="1818805"/>
            <a:ext cx="10040101" cy="50391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/>
          </a:p>
        </p:txBody>
      </p:sp>
      <p:sp>
        <p:nvSpPr>
          <p:cNvPr id="7" name="Tijdelijke aanduiding voor dianummer 2">
            <a:extLst>
              <a:ext uri="{FF2B5EF4-FFF2-40B4-BE49-F238E27FC236}">
                <a16:creationId xmlns:a16="http://schemas.microsoft.com/office/drawing/2014/main" id="{DA87C8EA-F260-444B-9D87-5B6E24EB5F6E}"/>
              </a:ext>
            </a:extLst>
          </p:cNvPr>
          <p:cNvSpPr txBox="1">
            <a:spLocks/>
          </p:cNvSpPr>
          <p:nvPr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z="1600"/>
              <a:pPr/>
              <a:t>9</a:t>
            </a:fld>
            <a:endParaRPr lang="en-US" sz="1600"/>
          </a:p>
        </p:txBody>
      </p:sp>
      <p:pic>
        <p:nvPicPr>
          <p:cNvPr id="8" name="Picture 2" descr="Duikers Plaatjes en Animatie GIFs » Animaatjes.nl">
            <a:extLst>
              <a:ext uri="{FF2B5EF4-FFF2-40B4-BE49-F238E27FC236}">
                <a16:creationId xmlns:a16="http://schemas.microsoft.com/office/drawing/2014/main" id="{D44B52B0-BF68-49B4-A169-70A322EFB8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465" y="3784036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37ADD7-2F56-4FFA-83C5-0F330A831B4C}"/>
              </a:ext>
            </a:extLst>
          </p:cNvPr>
          <p:cNvSpPr txBox="1"/>
          <p:nvPr/>
        </p:nvSpPr>
        <p:spPr>
          <a:xfrm>
            <a:off x="2190581" y="3604717"/>
            <a:ext cx="110158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Pieter (I)</a:t>
            </a:r>
          </a:p>
        </p:txBody>
      </p:sp>
      <p:pic>
        <p:nvPicPr>
          <p:cNvPr id="12" name="Picture 2" descr="Duikers Plaatjes en Animatie GIFs » Animaatjes.nl">
            <a:extLst>
              <a:ext uri="{FF2B5EF4-FFF2-40B4-BE49-F238E27FC236}">
                <a16:creationId xmlns:a16="http://schemas.microsoft.com/office/drawing/2014/main" id="{4DF45970-8B4C-4D74-9E33-27EB9A79DE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706" y="2724995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58A4D86-FD76-4C73-8230-42F58DB2BABA}"/>
              </a:ext>
            </a:extLst>
          </p:cNvPr>
          <p:cNvSpPr txBox="1"/>
          <p:nvPr/>
        </p:nvSpPr>
        <p:spPr>
          <a:xfrm>
            <a:off x="7132218" y="3053233"/>
            <a:ext cx="7697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 err="1"/>
              <a:t>Ineke</a:t>
            </a:r>
            <a:endParaRPr lang="en-US" sz="1867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316904-3455-40BD-BB76-A859AE6A644E}"/>
              </a:ext>
            </a:extLst>
          </p:cNvPr>
          <p:cNvSpPr/>
          <p:nvPr/>
        </p:nvSpPr>
        <p:spPr>
          <a:xfrm>
            <a:off x="9993443" y="1818808"/>
            <a:ext cx="2198557" cy="503919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Kant</a:t>
            </a:r>
          </a:p>
        </p:txBody>
      </p:sp>
      <p:sp>
        <p:nvSpPr>
          <p:cNvPr id="20" name="Flowchart: Data 19">
            <a:extLst>
              <a:ext uri="{FF2B5EF4-FFF2-40B4-BE49-F238E27FC236}">
                <a16:creationId xmlns:a16="http://schemas.microsoft.com/office/drawing/2014/main" id="{7E12DC01-FD3A-4DD4-98C2-36F8294EF7AA}"/>
              </a:ext>
            </a:extLst>
          </p:cNvPr>
          <p:cNvSpPr/>
          <p:nvPr/>
        </p:nvSpPr>
        <p:spPr>
          <a:xfrm>
            <a:off x="2662541" y="4890848"/>
            <a:ext cx="4723776" cy="714251"/>
          </a:xfrm>
          <a:prstGeom prst="flowChartInputOutput">
            <a:avLst/>
          </a:prstGeom>
          <a:pattFill prst="trellis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E24AA1-AF98-4645-8207-442CDD1D40BC}"/>
              </a:ext>
            </a:extLst>
          </p:cNvPr>
          <p:cNvSpPr txBox="1"/>
          <p:nvPr/>
        </p:nvSpPr>
        <p:spPr>
          <a:xfrm>
            <a:off x="6389867" y="2361368"/>
            <a:ext cx="134203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Karel (DM)</a:t>
            </a:r>
          </a:p>
        </p:txBody>
      </p:sp>
      <p:pic>
        <p:nvPicPr>
          <p:cNvPr id="9" name="Picture 2" descr="Duikers Plaatjes en Animatie GIFs » Animaatjes.nl">
            <a:extLst>
              <a:ext uri="{FF2B5EF4-FFF2-40B4-BE49-F238E27FC236}">
                <a16:creationId xmlns:a16="http://schemas.microsoft.com/office/drawing/2014/main" id="{C28BEBC7-D59D-43B7-9D48-0A849B9CF15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67" y="4514723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Duikers Plaatjes en Animatie GIFs » Animaatjes.nl">
            <a:extLst>
              <a:ext uri="{FF2B5EF4-FFF2-40B4-BE49-F238E27FC236}">
                <a16:creationId xmlns:a16="http://schemas.microsoft.com/office/drawing/2014/main" id="{04EAE56A-C289-4D22-A8EE-E3D02320E79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573" y="3729140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F2ACA56-C2EC-4D13-BB4C-A0623EA1D215}"/>
              </a:ext>
            </a:extLst>
          </p:cNvPr>
          <p:cNvSpPr txBox="1"/>
          <p:nvPr/>
        </p:nvSpPr>
        <p:spPr>
          <a:xfrm>
            <a:off x="3100597" y="4824175"/>
            <a:ext cx="10358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duiker 2</a:t>
            </a:r>
          </a:p>
        </p:txBody>
      </p:sp>
      <p:pic>
        <p:nvPicPr>
          <p:cNvPr id="24" name="Picture 2" descr="Duikers Plaatjes en Animatie GIFs » Animaatjes.nl">
            <a:extLst>
              <a:ext uri="{FF2B5EF4-FFF2-40B4-BE49-F238E27FC236}">
                <a16:creationId xmlns:a16="http://schemas.microsoft.com/office/drawing/2014/main" id="{90EC8C17-BBCD-458A-9AD4-DEA66E8F24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583" y="3891957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FC76E6B-9D43-476D-A317-4D581EAC2FBE}"/>
              </a:ext>
            </a:extLst>
          </p:cNvPr>
          <p:cNvSpPr txBox="1"/>
          <p:nvPr/>
        </p:nvSpPr>
        <p:spPr>
          <a:xfrm>
            <a:off x="4593065" y="3882024"/>
            <a:ext cx="10358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duiker 3</a:t>
            </a:r>
          </a:p>
        </p:txBody>
      </p:sp>
      <p:pic>
        <p:nvPicPr>
          <p:cNvPr id="26" name="Picture 2" descr="Duikers Plaatjes en Animatie GIFs » Animaatjes.nl">
            <a:extLst>
              <a:ext uri="{FF2B5EF4-FFF2-40B4-BE49-F238E27FC236}">
                <a16:creationId xmlns:a16="http://schemas.microsoft.com/office/drawing/2014/main" id="{13EB6ED0-B61B-45A3-B4EF-1243603F0DC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017" y="4229761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B9BB8D8-E903-4247-B18F-0CEDC2C7836D}"/>
              </a:ext>
            </a:extLst>
          </p:cNvPr>
          <p:cNvSpPr txBox="1"/>
          <p:nvPr/>
        </p:nvSpPr>
        <p:spPr>
          <a:xfrm>
            <a:off x="4593065" y="4417285"/>
            <a:ext cx="10358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duiker 4</a:t>
            </a:r>
          </a:p>
        </p:txBody>
      </p:sp>
      <p:pic>
        <p:nvPicPr>
          <p:cNvPr id="13" name="Picture 2" descr="Duikers Plaatjes en Animatie GIFs » Animaatjes.nl">
            <a:extLst>
              <a:ext uri="{FF2B5EF4-FFF2-40B4-BE49-F238E27FC236}">
                <a16:creationId xmlns:a16="http://schemas.microsoft.com/office/drawing/2014/main" id="{F49D3840-7FAC-4710-9910-C1F26C059C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766" y="3351445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uikers Plaatjes en Animatie GIFs » Animaatjes.nl">
            <a:extLst>
              <a:ext uri="{FF2B5EF4-FFF2-40B4-BE49-F238E27FC236}">
                <a16:creationId xmlns:a16="http://schemas.microsoft.com/office/drawing/2014/main" id="{B8405BB1-0154-4A7F-B6DF-B607A00338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078" y="3123840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E2BF3D9-3994-4E70-8AFD-F4BBF10A8C11}"/>
              </a:ext>
            </a:extLst>
          </p:cNvPr>
          <p:cNvSpPr txBox="1"/>
          <p:nvPr/>
        </p:nvSpPr>
        <p:spPr>
          <a:xfrm>
            <a:off x="1870864" y="5204613"/>
            <a:ext cx="64953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20m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280992C-B523-49F2-9722-CA798F36DF60}"/>
              </a:ext>
            </a:extLst>
          </p:cNvPr>
          <p:cNvSpPr txBox="1"/>
          <p:nvPr/>
        </p:nvSpPr>
        <p:spPr>
          <a:xfrm>
            <a:off x="17344" y="6158753"/>
            <a:ext cx="995785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25-27m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BFA8602-BDD8-4EC5-A2A6-C9FF5EDC4BD0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 flipH="1">
            <a:off x="515237" y="5584269"/>
            <a:ext cx="1680396" cy="5744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A3F27AA-71AF-4669-9CE2-8C5CF4BD2770}"/>
              </a:ext>
            </a:extLst>
          </p:cNvPr>
          <p:cNvSpPr txBox="1"/>
          <p:nvPr/>
        </p:nvSpPr>
        <p:spPr>
          <a:xfrm>
            <a:off x="7764768" y="3482919"/>
            <a:ext cx="92845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Michiel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159828-3AC4-4296-AC84-0A24B27C7353}"/>
              </a:ext>
            </a:extLst>
          </p:cNvPr>
          <p:cNvSpPr txBox="1"/>
          <p:nvPr/>
        </p:nvSpPr>
        <p:spPr>
          <a:xfrm>
            <a:off x="2743559" y="4372452"/>
            <a:ext cx="10358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duiker 1</a:t>
            </a: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B69C4C11-17B2-4D36-CF19-CF42D130C637}"/>
              </a:ext>
            </a:extLst>
          </p:cNvPr>
          <p:cNvSpPr txBox="1"/>
          <p:nvPr/>
        </p:nvSpPr>
        <p:spPr>
          <a:xfrm>
            <a:off x="6630862" y="4521318"/>
            <a:ext cx="3145413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Op 10 m half </a:t>
            </a:r>
            <a:r>
              <a:rPr lang="en-US" sz="1867" dirty="0" err="1"/>
              <a:t>lucht</a:t>
            </a:r>
            <a:endParaRPr lang="en-US" sz="1867" dirty="0"/>
          </a:p>
          <a:p>
            <a:r>
              <a:rPr lang="en-US" sz="1867" dirty="0" err="1"/>
              <a:t>Communiceert</a:t>
            </a:r>
            <a:r>
              <a:rPr lang="en-US" sz="1867" dirty="0"/>
              <a:t> </a:t>
            </a:r>
            <a:r>
              <a:rPr lang="en-US" sz="1867" dirty="0" err="1"/>
              <a:t>dit</a:t>
            </a:r>
            <a:r>
              <a:rPr lang="en-US" sz="1867" dirty="0"/>
              <a:t> met Karel</a:t>
            </a:r>
          </a:p>
        </p:txBody>
      </p:sp>
    </p:spTree>
    <p:extLst>
      <p:ext uri="{BB962C8B-B14F-4D97-AF65-F5344CB8AC3E}">
        <p14:creationId xmlns:p14="http://schemas.microsoft.com/office/powerpoint/2010/main" val="208448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26D480-1040-484E-BEFB-7E488101B76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V2.2020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C7E74A-9626-4B2D-A65D-3DE326E65F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9D760-8CED-448C-ACE5-2984A2499C24}"/>
              </a:ext>
            </a:extLst>
          </p:cNvPr>
          <p:cNvSpPr/>
          <p:nvPr/>
        </p:nvSpPr>
        <p:spPr>
          <a:xfrm>
            <a:off x="-110158" y="1715432"/>
            <a:ext cx="10040101" cy="50391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/>
          </a:p>
        </p:txBody>
      </p:sp>
      <p:sp>
        <p:nvSpPr>
          <p:cNvPr id="7" name="Tijdelijke aanduiding voor dianummer 2">
            <a:extLst>
              <a:ext uri="{FF2B5EF4-FFF2-40B4-BE49-F238E27FC236}">
                <a16:creationId xmlns:a16="http://schemas.microsoft.com/office/drawing/2014/main" id="{DA87C8EA-F260-444B-9D87-5B6E24EB5F6E}"/>
              </a:ext>
            </a:extLst>
          </p:cNvPr>
          <p:cNvSpPr txBox="1">
            <a:spLocks/>
          </p:cNvSpPr>
          <p:nvPr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z="1600"/>
              <a:pPr/>
              <a:t>10</a:t>
            </a:fld>
            <a:endParaRPr lang="en-US" sz="1600"/>
          </a:p>
        </p:txBody>
      </p:sp>
      <p:pic>
        <p:nvPicPr>
          <p:cNvPr id="12" name="Picture 2" descr="Duikers Plaatjes en Animatie GIFs » Animaatjes.nl">
            <a:extLst>
              <a:ext uri="{FF2B5EF4-FFF2-40B4-BE49-F238E27FC236}">
                <a16:creationId xmlns:a16="http://schemas.microsoft.com/office/drawing/2014/main" id="{4DF45970-8B4C-4D74-9E33-27EB9A79DE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0605">
            <a:off x="6173883" y="3007623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58A4D86-FD76-4C73-8230-42F58DB2BABA}"/>
              </a:ext>
            </a:extLst>
          </p:cNvPr>
          <p:cNvSpPr txBox="1"/>
          <p:nvPr/>
        </p:nvSpPr>
        <p:spPr>
          <a:xfrm>
            <a:off x="7332573" y="4388907"/>
            <a:ext cx="7697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 err="1"/>
              <a:t>Ineke</a:t>
            </a:r>
            <a:endParaRPr lang="en-US" sz="1867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316904-3455-40BD-BB76-A859AE6A644E}"/>
              </a:ext>
            </a:extLst>
          </p:cNvPr>
          <p:cNvSpPr/>
          <p:nvPr/>
        </p:nvSpPr>
        <p:spPr>
          <a:xfrm>
            <a:off x="9993443" y="1818808"/>
            <a:ext cx="2198557" cy="503919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Kant </a:t>
            </a:r>
            <a:r>
              <a:rPr lang="en-US" sz="1867" dirty="0" err="1"/>
              <a:t>Duikschool</a:t>
            </a:r>
            <a:endParaRPr lang="en-US" sz="1867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E24AA1-AF98-4645-8207-442CDD1D40BC}"/>
              </a:ext>
            </a:extLst>
          </p:cNvPr>
          <p:cNvSpPr txBox="1"/>
          <p:nvPr/>
        </p:nvSpPr>
        <p:spPr>
          <a:xfrm>
            <a:off x="6540804" y="2588315"/>
            <a:ext cx="134203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Karel (DM)</a:t>
            </a:r>
          </a:p>
        </p:txBody>
      </p:sp>
      <p:pic>
        <p:nvPicPr>
          <p:cNvPr id="14" name="Picture 2" descr="Duikers Plaatjes en Animatie GIFs » Animaatjes.nl">
            <a:extLst>
              <a:ext uri="{FF2B5EF4-FFF2-40B4-BE49-F238E27FC236}">
                <a16:creationId xmlns:a16="http://schemas.microsoft.com/office/drawing/2014/main" id="{B8405BB1-0154-4A7F-B6DF-B607A00338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3353" flipH="1">
            <a:off x="6366970" y="4127660"/>
            <a:ext cx="1225121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el 18">
            <a:extLst>
              <a:ext uri="{FF2B5EF4-FFF2-40B4-BE49-F238E27FC236}">
                <a16:creationId xmlns:a16="http://schemas.microsoft.com/office/drawing/2014/main" id="{01A35A48-8556-93EE-BC0C-85B47B23C7D2}"/>
              </a:ext>
            </a:extLst>
          </p:cNvPr>
          <p:cNvSpPr txBox="1">
            <a:spLocks/>
          </p:cNvSpPr>
          <p:nvPr/>
        </p:nvSpPr>
        <p:spPr>
          <a:xfrm>
            <a:off x="721093" y="2095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rgbClr val="F88044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casus</a:t>
            </a:r>
          </a:p>
        </p:txBody>
      </p:sp>
    </p:spTree>
    <p:extLst>
      <p:ext uri="{BB962C8B-B14F-4D97-AF65-F5344CB8AC3E}">
        <p14:creationId xmlns:p14="http://schemas.microsoft.com/office/powerpoint/2010/main" val="223615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226F0B9-F40A-DBF0-AA4B-ABC9316A3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casus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26D480-1040-484E-BEFB-7E488101B76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V2.2020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C7E74A-9626-4B2D-A65D-3DE326E65F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9D760-8CED-448C-ACE5-2984A2499C24}"/>
              </a:ext>
            </a:extLst>
          </p:cNvPr>
          <p:cNvSpPr/>
          <p:nvPr/>
        </p:nvSpPr>
        <p:spPr>
          <a:xfrm>
            <a:off x="-53080" y="1818805"/>
            <a:ext cx="10040101" cy="50391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/>
          </a:p>
        </p:txBody>
      </p:sp>
      <p:sp>
        <p:nvSpPr>
          <p:cNvPr id="7" name="Tijdelijke aanduiding voor dianummer 2">
            <a:extLst>
              <a:ext uri="{FF2B5EF4-FFF2-40B4-BE49-F238E27FC236}">
                <a16:creationId xmlns:a16="http://schemas.microsoft.com/office/drawing/2014/main" id="{DA87C8EA-F260-444B-9D87-5B6E24EB5F6E}"/>
              </a:ext>
            </a:extLst>
          </p:cNvPr>
          <p:cNvSpPr txBox="1">
            <a:spLocks/>
          </p:cNvSpPr>
          <p:nvPr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z="1600"/>
              <a:pPr/>
              <a:t>11</a:t>
            </a:fld>
            <a:endParaRPr lang="en-US" sz="1600"/>
          </a:p>
        </p:txBody>
      </p:sp>
      <p:pic>
        <p:nvPicPr>
          <p:cNvPr id="12" name="Picture 2" descr="Duikers Plaatjes en Animatie GIFs » Animaatjes.nl">
            <a:extLst>
              <a:ext uri="{FF2B5EF4-FFF2-40B4-BE49-F238E27FC236}">
                <a16:creationId xmlns:a16="http://schemas.microsoft.com/office/drawing/2014/main" id="{4DF45970-8B4C-4D74-9E33-27EB9A79DE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0605">
            <a:off x="6617095" y="4134128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58A4D86-FD76-4C73-8230-42F58DB2BABA}"/>
              </a:ext>
            </a:extLst>
          </p:cNvPr>
          <p:cNvSpPr txBox="1"/>
          <p:nvPr/>
        </p:nvSpPr>
        <p:spPr>
          <a:xfrm>
            <a:off x="9225129" y="1116235"/>
            <a:ext cx="7697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 err="1"/>
              <a:t>Ineke</a:t>
            </a:r>
            <a:endParaRPr lang="en-US" sz="1867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316904-3455-40BD-BB76-A859AE6A644E}"/>
              </a:ext>
            </a:extLst>
          </p:cNvPr>
          <p:cNvSpPr/>
          <p:nvPr/>
        </p:nvSpPr>
        <p:spPr>
          <a:xfrm>
            <a:off x="9993443" y="1818808"/>
            <a:ext cx="2198557" cy="503919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Kant </a:t>
            </a:r>
            <a:r>
              <a:rPr lang="en-US" sz="1867" dirty="0" err="1"/>
              <a:t>Duikschool</a:t>
            </a:r>
            <a:endParaRPr lang="en-US" sz="1867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E24AA1-AF98-4645-8207-442CDD1D40BC}"/>
              </a:ext>
            </a:extLst>
          </p:cNvPr>
          <p:cNvSpPr txBox="1"/>
          <p:nvPr/>
        </p:nvSpPr>
        <p:spPr>
          <a:xfrm>
            <a:off x="7196517" y="3679848"/>
            <a:ext cx="134203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Karel (DM)</a:t>
            </a:r>
          </a:p>
        </p:txBody>
      </p:sp>
      <p:pic>
        <p:nvPicPr>
          <p:cNvPr id="14" name="Picture 2" descr="Duikers Plaatjes en Animatie GIFs » Animaatjes.nl">
            <a:extLst>
              <a:ext uri="{FF2B5EF4-FFF2-40B4-BE49-F238E27FC236}">
                <a16:creationId xmlns:a16="http://schemas.microsoft.com/office/drawing/2014/main" id="{B8405BB1-0154-4A7F-B6DF-B607A00338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7617" flipH="1">
            <a:off x="7959960" y="1252759"/>
            <a:ext cx="1225121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B093D32-B9B6-4AC5-9C53-A1E3A854CB00}"/>
              </a:ext>
            </a:extLst>
          </p:cNvPr>
          <p:cNvCxnSpPr>
            <a:cxnSpLocks/>
          </p:cNvCxnSpPr>
          <p:nvPr/>
        </p:nvCxnSpPr>
        <p:spPr>
          <a:xfrm flipV="1">
            <a:off x="8326911" y="2268901"/>
            <a:ext cx="0" cy="26536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052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6939FFB-FE47-BDA5-3FD2-FD261E31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casus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26D480-1040-484E-BEFB-7E488101B76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V2.2020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C7E74A-9626-4B2D-A65D-3DE326E65F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9D760-8CED-448C-ACE5-2984A2499C24}"/>
              </a:ext>
            </a:extLst>
          </p:cNvPr>
          <p:cNvSpPr/>
          <p:nvPr/>
        </p:nvSpPr>
        <p:spPr>
          <a:xfrm>
            <a:off x="-53080" y="1818805"/>
            <a:ext cx="10040101" cy="50391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/>
          </a:p>
        </p:txBody>
      </p:sp>
      <p:sp>
        <p:nvSpPr>
          <p:cNvPr id="7" name="Tijdelijke aanduiding voor dianummer 2">
            <a:extLst>
              <a:ext uri="{FF2B5EF4-FFF2-40B4-BE49-F238E27FC236}">
                <a16:creationId xmlns:a16="http://schemas.microsoft.com/office/drawing/2014/main" id="{DA87C8EA-F260-444B-9D87-5B6E24EB5F6E}"/>
              </a:ext>
            </a:extLst>
          </p:cNvPr>
          <p:cNvSpPr txBox="1">
            <a:spLocks/>
          </p:cNvSpPr>
          <p:nvPr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z="1600"/>
              <a:pPr/>
              <a:t>12</a:t>
            </a:fld>
            <a:endParaRPr lang="en-US" sz="1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8A4D86-FD76-4C73-8230-42F58DB2BABA}"/>
              </a:ext>
            </a:extLst>
          </p:cNvPr>
          <p:cNvSpPr txBox="1"/>
          <p:nvPr/>
        </p:nvSpPr>
        <p:spPr>
          <a:xfrm>
            <a:off x="10287773" y="1126849"/>
            <a:ext cx="76976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 err="1"/>
              <a:t>Ineke</a:t>
            </a:r>
            <a:endParaRPr lang="en-US" sz="1867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316904-3455-40BD-BB76-A859AE6A644E}"/>
              </a:ext>
            </a:extLst>
          </p:cNvPr>
          <p:cNvSpPr/>
          <p:nvPr/>
        </p:nvSpPr>
        <p:spPr>
          <a:xfrm>
            <a:off x="9993443" y="1818808"/>
            <a:ext cx="2198557" cy="503919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Kant (</a:t>
            </a:r>
            <a:r>
              <a:rPr lang="en-US" sz="1867" dirty="0" err="1"/>
              <a:t>andere</a:t>
            </a:r>
            <a:r>
              <a:rPr lang="en-US" sz="1867" dirty="0"/>
              <a:t> duikers </a:t>
            </a:r>
            <a:r>
              <a:rPr lang="en-US" sz="1867" dirty="0" err="1"/>
              <a:t>gealarmeerd</a:t>
            </a:r>
            <a:r>
              <a:rPr lang="en-US" sz="1867" dirty="0"/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E24AA1-AF98-4645-8207-442CDD1D40BC}"/>
              </a:ext>
            </a:extLst>
          </p:cNvPr>
          <p:cNvSpPr txBox="1"/>
          <p:nvPr/>
        </p:nvSpPr>
        <p:spPr>
          <a:xfrm>
            <a:off x="7380553" y="747396"/>
            <a:ext cx="134203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Karel (DM)</a:t>
            </a:r>
          </a:p>
        </p:txBody>
      </p:sp>
      <p:pic>
        <p:nvPicPr>
          <p:cNvPr id="13" name="Picture 2" descr="Duikers Plaatjes en Animatie GIFs » Animaatjes.nl">
            <a:extLst>
              <a:ext uri="{FF2B5EF4-FFF2-40B4-BE49-F238E27FC236}">
                <a16:creationId xmlns:a16="http://schemas.microsoft.com/office/drawing/2014/main" id="{F49D3840-7FAC-4710-9910-C1F26C059C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90598">
            <a:off x="6640411" y="5752055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uikers Plaatjes en Animatie GIFs » Animaatjes.nl">
            <a:extLst>
              <a:ext uri="{FF2B5EF4-FFF2-40B4-BE49-F238E27FC236}">
                <a16:creationId xmlns:a16="http://schemas.microsoft.com/office/drawing/2014/main" id="{B8405BB1-0154-4A7F-B6DF-B607A00338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7617" flipH="1">
            <a:off x="9022604" y="1263373"/>
            <a:ext cx="1225121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A3F27AA-71AF-4669-9CE2-8C5CF4BD2770}"/>
              </a:ext>
            </a:extLst>
          </p:cNvPr>
          <p:cNvSpPr txBox="1"/>
          <p:nvPr/>
        </p:nvSpPr>
        <p:spPr>
          <a:xfrm>
            <a:off x="7605291" y="5662987"/>
            <a:ext cx="3528530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Michiel (</a:t>
            </a:r>
            <a:r>
              <a:rPr lang="en-US" sz="1867" dirty="0" err="1"/>
              <a:t>automaat</a:t>
            </a:r>
            <a:r>
              <a:rPr lang="en-US" sz="1867" dirty="0"/>
              <a:t> </a:t>
            </a:r>
            <a:r>
              <a:rPr lang="en-US" sz="1867" dirty="0" err="1"/>
              <a:t>uit</a:t>
            </a:r>
            <a:r>
              <a:rPr lang="en-US" sz="1867" dirty="0"/>
              <a:t> de </a:t>
            </a:r>
            <a:r>
              <a:rPr lang="en-US" sz="1867" dirty="0" err="1"/>
              <a:t>mond</a:t>
            </a:r>
            <a:r>
              <a:rPr lang="en-US" sz="1867" dirty="0"/>
              <a:t>) </a:t>
            </a:r>
          </a:p>
        </p:txBody>
      </p:sp>
      <p:pic>
        <p:nvPicPr>
          <p:cNvPr id="16" name="Picture 2" descr="Duikers Plaatjes en Animatie GIFs » Animaatjes.nl">
            <a:extLst>
              <a:ext uri="{FF2B5EF4-FFF2-40B4-BE49-F238E27FC236}">
                <a16:creationId xmlns:a16="http://schemas.microsoft.com/office/drawing/2014/main" id="{0E7BA3A7-7EFA-4A02-A87C-2AA80B93BC7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03282" flipH="1">
            <a:off x="7416173" y="1277691"/>
            <a:ext cx="1411441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DD8FA3-22DA-41E2-937C-91CC22F13744}"/>
              </a:ext>
            </a:extLst>
          </p:cNvPr>
          <p:cNvCxnSpPr>
            <a:cxnSpLocks/>
          </p:cNvCxnSpPr>
          <p:nvPr/>
        </p:nvCxnSpPr>
        <p:spPr>
          <a:xfrm flipV="1">
            <a:off x="8121892" y="2595644"/>
            <a:ext cx="0" cy="26536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159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43F8797-A1F5-1BA6-E2A4-F0D26DC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19" y="230371"/>
            <a:ext cx="10515600" cy="1325563"/>
          </a:xfrm>
        </p:spPr>
        <p:txBody>
          <a:bodyPr/>
          <a:lstStyle/>
          <a:p>
            <a:r>
              <a:rPr lang="nl-NL" dirty="0"/>
              <a:t>De casus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26D480-1040-484E-BEFB-7E488101B76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V2.2020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C7E74A-9626-4B2D-A65D-3DE326E65F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9D760-8CED-448C-ACE5-2984A2499C24}"/>
              </a:ext>
            </a:extLst>
          </p:cNvPr>
          <p:cNvSpPr/>
          <p:nvPr/>
        </p:nvSpPr>
        <p:spPr>
          <a:xfrm>
            <a:off x="-53080" y="1818805"/>
            <a:ext cx="10040101" cy="50391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/>
          </a:p>
        </p:txBody>
      </p:sp>
      <p:sp>
        <p:nvSpPr>
          <p:cNvPr id="7" name="Tijdelijke aanduiding voor dianummer 2">
            <a:extLst>
              <a:ext uri="{FF2B5EF4-FFF2-40B4-BE49-F238E27FC236}">
                <a16:creationId xmlns:a16="http://schemas.microsoft.com/office/drawing/2014/main" id="{DA87C8EA-F260-444B-9D87-5B6E24EB5F6E}"/>
              </a:ext>
            </a:extLst>
          </p:cNvPr>
          <p:cNvSpPr txBox="1">
            <a:spLocks/>
          </p:cNvSpPr>
          <p:nvPr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z="1600"/>
              <a:pPr/>
              <a:t>13</a:t>
            </a:fld>
            <a:endParaRPr lang="en-US" sz="16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316904-3455-40BD-BB76-A859AE6A644E}"/>
              </a:ext>
            </a:extLst>
          </p:cNvPr>
          <p:cNvSpPr/>
          <p:nvPr/>
        </p:nvSpPr>
        <p:spPr>
          <a:xfrm>
            <a:off x="9993443" y="1818808"/>
            <a:ext cx="2198557" cy="503919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Kant (</a:t>
            </a:r>
            <a:r>
              <a:rPr lang="en-US" sz="1867" dirty="0" err="1"/>
              <a:t>andere</a:t>
            </a:r>
            <a:r>
              <a:rPr lang="en-US" sz="1867" dirty="0"/>
              <a:t> duikers </a:t>
            </a:r>
            <a:r>
              <a:rPr lang="en-US" sz="1867" dirty="0" err="1"/>
              <a:t>gealarmeerd</a:t>
            </a:r>
            <a:r>
              <a:rPr lang="en-US" sz="1867" dirty="0"/>
              <a:t>)</a:t>
            </a:r>
          </a:p>
        </p:txBody>
      </p:sp>
      <p:pic>
        <p:nvPicPr>
          <p:cNvPr id="13" name="Picture 2" descr="Duikers Plaatjes en Animatie GIFs » Animaatjes.nl">
            <a:extLst>
              <a:ext uri="{FF2B5EF4-FFF2-40B4-BE49-F238E27FC236}">
                <a16:creationId xmlns:a16="http://schemas.microsoft.com/office/drawing/2014/main" id="{F49D3840-7FAC-4710-9910-C1F26C059C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185095" y="1339537"/>
            <a:ext cx="1384324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A3F27AA-71AF-4669-9CE2-8C5CF4BD2770}"/>
              </a:ext>
            </a:extLst>
          </p:cNvPr>
          <p:cNvSpPr txBox="1"/>
          <p:nvPr/>
        </p:nvSpPr>
        <p:spPr>
          <a:xfrm>
            <a:off x="9194825" y="977529"/>
            <a:ext cx="92845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Michiel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DD8FA3-22DA-41E2-937C-91CC22F13744}"/>
              </a:ext>
            </a:extLst>
          </p:cNvPr>
          <p:cNvCxnSpPr>
            <a:cxnSpLocks/>
          </p:cNvCxnSpPr>
          <p:nvPr/>
        </p:nvCxnSpPr>
        <p:spPr>
          <a:xfrm flipV="1">
            <a:off x="9117027" y="3038298"/>
            <a:ext cx="0" cy="26536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Duikers Plaatjes en Animatie GIFs » Animaatjes.nl">
            <a:extLst>
              <a:ext uri="{FF2B5EF4-FFF2-40B4-BE49-F238E27FC236}">
                <a16:creationId xmlns:a16="http://schemas.microsoft.com/office/drawing/2014/main" id="{23C465C5-0C24-4695-A7E0-871F937A25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7125" flipH="1">
            <a:off x="8025584" y="1166588"/>
            <a:ext cx="1424032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Duikers Plaatjes en Animatie GIFs » Animaatjes.nl">
            <a:extLst>
              <a:ext uri="{FF2B5EF4-FFF2-40B4-BE49-F238E27FC236}">
                <a16:creationId xmlns:a16="http://schemas.microsoft.com/office/drawing/2014/main" id="{3EE7170A-95F4-41DB-A1C9-76A576AC5C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7125" flipH="1">
            <a:off x="8279220" y="1556753"/>
            <a:ext cx="1424032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915EA70-672D-4E69-8330-827F0BE47696}"/>
              </a:ext>
            </a:extLst>
          </p:cNvPr>
          <p:cNvSpPr txBox="1"/>
          <p:nvPr/>
        </p:nvSpPr>
        <p:spPr>
          <a:xfrm>
            <a:off x="6797638" y="2655699"/>
            <a:ext cx="2111475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 err="1"/>
              <a:t>Andere</a:t>
            </a:r>
            <a:r>
              <a:rPr lang="en-US" sz="1867" dirty="0"/>
              <a:t> duikers</a:t>
            </a:r>
          </a:p>
          <a:p>
            <a:r>
              <a:rPr lang="en-US" sz="1867" dirty="0"/>
              <a:t>Na 10 min </a:t>
            </a:r>
            <a:r>
              <a:rPr lang="en-US" sz="1867" dirty="0" err="1"/>
              <a:t>zoeken</a:t>
            </a:r>
            <a:endParaRPr lang="en-US" sz="1867" dirty="0"/>
          </a:p>
        </p:txBody>
      </p:sp>
      <p:pic>
        <p:nvPicPr>
          <p:cNvPr id="24" name="Picture 2" descr="Duikers Plaatjes en Animatie GIFs » Animaatjes.nl">
            <a:extLst>
              <a:ext uri="{FF2B5EF4-FFF2-40B4-BE49-F238E27FC236}">
                <a16:creationId xmlns:a16="http://schemas.microsoft.com/office/drawing/2014/main" id="{D567DB00-9003-433F-A21E-650AED6BE82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59074" y="1299691"/>
            <a:ext cx="1201745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78FC21A-BED1-46C7-AE8C-82AC394FE6A9}"/>
              </a:ext>
            </a:extLst>
          </p:cNvPr>
          <p:cNvSpPr txBox="1"/>
          <p:nvPr/>
        </p:nvSpPr>
        <p:spPr>
          <a:xfrm>
            <a:off x="5128177" y="977529"/>
            <a:ext cx="110158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Pieter (I)</a:t>
            </a:r>
          </a:p>
        </p:txBody>
      </p:sp>
      <p:pic>
        <p:nvPicPr>
          <p:cNvPr id="27" name="Picture 2" descr="Duikers Plaatjes en Animatie GIFs » Animaatjes.nl">
            <a:extLst>
              <a:ext uri="{FF2B5EF4-FFF2-40B4-BE49-F238E27FC236}">
                <a16:creationId xmlns:a16="http://schemas.microsoft.com/office/drawing/2014/main" id="{C06DC71E-431C-4408-B8A8-3FFF52E1AD0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33251" y="1296601"/>
            <a:ext cx="1557672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E5F2852-C11D-4D25-8DBB-22BADB9D2F8F}"/>
              </a:ext>
            </a:extLst>
          </p:cNvPr>
          <p:cNvSpPr txBox="1"/>
          <p:nvPr/>
        </p:nvSpPr>
        <p:spPr>
          <a:xfrm>
            <a:off x="2894505" y="951249"/>
            <a:ext cx="194636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+ de </a:t>
            </a:r>
            <a:r>
              <a:rPr lang="en-US" sz="1867" dirty="0" err="1"/>
              <a:t>vier</a:t>
            </a:r>
            <a:r>
              <a:rPr lang="en-US" sz="1867" dirty="0"/>
              <a:t> duikers</a:t>
            </a:r>
          </a:p>
        </p:txBody>
      </p:sp>
      <p:pic>
        <p:nvPicPr>
          <p:cNvPr id="35" name="Picture 2" descr="Duikers Plaatjes en Animatie GIFs » Animaatjes.nl">
            <a:extLst>
              <a:ext uri="{FF2B5EF4-FFF2-40B4-BE49-F238E27FC236}">
                <a16:creationId xmlns:a16="http://schemas.microsoft.com/office/drawing/2014/main" id="{C1BDDB5A-E595-4ECF-A423-8584B8E81C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36451" y="1499801"/>
            <a:ext cx="1557672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uikers Plaatjes en Animatie GIFs » Animaatjes.nl">
            <a:extLst>
              <a:ext uri="{FF2B5EF4-FFF2-40B4-BE49-F238E27FC236}">
                <a16:creationId xmlns:a16="http://schemas.microsoft.com/office/drawing/2014/main" id="{514C4241-0E04-4589-9F5B-B0F0E6F6653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39651" y="1703001"/>
            <a:ext cx="1557672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Duikers Plaatjes en Animatie GIFs » Animaatjes.nl">
            <a:extLst>
              <a:ext uri="{FF2B5EF4-FFF2-40B4-BE49-F238E27FC236}">
                <a16:creationId xmlns:a16="http://schemas.microsoft.com/office/drawing/2014/main" id="{85CD4840-3715-46B6-AC35-25DDEF0EB8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42851" y="1906201"/>
            <a:ext cx="1557672" cy="113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428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64261-2D16-D0A8-EB6E-444AD9150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2BBEA361-8AB3-C840-BD46-17FE8BE38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CASUS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AD3ED85D-3DE6-3011-F943-498BBF1A2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89" indent="-457189">
              <a:buFont typeface="+mj-lt"/>
              <a:buAutoNum type="arabicPeriod"/>
            </a:pPr>
            <a:r>
              <a:rPr lang="nl-NL" sz="2800" dirty="0">
                <a:latin typeface="Calibri" panose="020F0502020204030204" pitchFamily="34" charset="0"/>
              </a:rPr>
              <a:t>O.M. overlegd en komt met hun standpunt</a:t>
            </a:r>
          </a:p>
          <a:p>
            <a:pPr marL="457189" indent="-457189">
              <a:buFont typeface="+mj-lt"/>
              <a:buAutoNum type="arabicPeriod"/>
            </a:pPr>
            <a:r>
              <a:rPr lang="nl-NL" sz="2800" dirty="0">
                <a:latin typeface="Calibri" panose="020F0502020204030204" pitchFamily="34" charset="0"/>
              </a:rPr>
              <a:t>Advocaten maken een verweer.</a:t>
            </a:r>
          </a:p>
          <a:p>
            <a:pPr marL="457189" indent="-457189">
              <a:buFont typeface="+mj-lt"/>
              <a:buAutoNum type="arabicPeriod"/>
            </a:pPr>
            <a:r>
              <a:rPr lang="nl-NL" sz="2800" dirty="0">
                <a:latin typeface="Calibri" panose="020F0502020204030204" pitchFamily="34" charset="0"/>
              </a:rPr>
              <a:t>Rechter doet uitspraak. </a:t>
            </a:r>
          </a:p>
          <a:p>
            <a:endParaRPr lang="nl-NL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AC6782-D5B4-B87B-AB33-409F56AE0B3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9382DD-7BAA-80D1-CF6A-E35350F2DED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066355A-084C-D24E-9AD2-7E4FC41EA627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A7C10B1-2DB0-8A83-3467-E03BC304C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390" y="2377440"/>
            <a:ext cx="5740893" cy="38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5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A55E5BF2-264E-8551-B560-E6D96761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>
                <a:solidFill>
                  <a:srgbClr val="FF6600"/>
                </a:solidFill>
              </a:rPr>
              <a:t>CASUS werkelijke uitspraak.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28D8063-7C3F-7500-6148-BB913A339A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89" indent="-457189">
              <a:buFont typeface="+mj-lt"/>
              <a:buAutoNum type="arabicPeriod"/>
            </a:pPr>
            <a:r>
              <a:rPr lang="nl-NL" sz="2800" dirty="0">
                <a:latin typeface="Calibri" panose="020F0502020204030204" pitchFamily="34" charset="0"/>
              </a:rPr>
              <a:t>Niet goed vast te stellen of standaard/NEN normen gevolgd zijn</a:t>
            </a:r>
          </a:p>
          <a:p>
            <a:pPr marL="457189" indent="-457189">
              <a:buFont typeface="+mj-lt"/>
              <a:buAutoNum type="arabicPeriod"/>
            </a:pPr>
            <a:r>
              <a:rPr lang="nl-NL" sz="2800" dirty="0">
                <a:latin typeface="Calibri" panose="020F0502020204030204" pitchFamily="34" charset="0"/>
              </a:rPr>
              <a:t>Instructeur/</a:t>
            </a:r>
            <a:r>
              <a:rPr lang="nl-NL" sz="2800" dirty="0" err="1">
                <a:latin typeface="Calibri" panose="020F0502020204030204" pitchFamily="34" charset="0"/>
              </a:rPr>
              <a:t>DiveMaster</a:t>
            </a:r>
            <a:r>
              <a:rPr lang="nl-NL" sz="2800" dirty="0">
                <a:latin typeface="Calibri" panose="020F0502020204030204" pitchFamily="34" charset="0"/>
              </a:rPr>
              <a:t>/duikschool vrijgesproken (Strafrecht)</a:t>
            </a:r>
          </a:p>
          <a:p>
            <a:pPr marL="457189" indent="-457189">
              <a:buFont typeface="+mj-lt"/>
              <a:buAutoNum type="arabicPeriod"/>
            </a:pPr>
            <a:r>
              <a:rPr lang="nl-NL" sz="2800" dirty="0">
                <a:latin typeface="Calibri" panose="020F0502020204030204" pitchFamily="34" charset="0"/>
              </a:rPr>
              <a:t>Schadevergoedingen???</a:t>
            </a:r>
          </a:p>
          <a:p>
            <a:endParaRPr lang="nl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C7E74A-9626-4B2D-A65D-3DE326E65F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ACCF159-B244-BBBC-F7DD-E497A9DD3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112" y="3051208"/>
            <a:ext cx="5394274" cy="35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05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2" descr="Six White Ceramic Mug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0500" y="0"/>
            <a:ext cx="12820650" cy="9358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D8F6-0404-B2B8-0F8E-CB3658A4C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1A742A6-5292-C5C7-283F-9BC405F4B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494" y="551318"/>
            <a:ext cx="10515600" cy="1325563"/>
          </a:xfrm>
        </p:spPr>
        <p:txBody>
          <a:bodyPr/>
          <a:lstStyle/>
          <a:p>
            <a:r>
              <a:rPr lang="nl-NL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Praktijk les in 3 groepen</a:t>
            </a:r>
            <a:r>
              <a:rPr lang="nl-NL" sz="4400" dirty="0"/>
              <a:t>.  </a:t>
            </a: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D24EF42-B688-E4BD-8BC6-35B22622DEB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00211DE-5631-66D5-9EC5-C46E8131A2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17</a:t>
            </a:fld>
            <a:endParaRPr lang="en-US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C604A8F-B6DC-2EFF-BEB7-5706B3E50467}"/>
              </a:ext>
            </a:extLst>
          </p:cNvPr>
          <p:cNvSpPr txBox="1"/>
          <p:nvPr/>
        </p:nvSpPr>
        <p:spPr>
          <a:xfrm>
            <a:off x="1690184" y="2392235"/>
            <a:ext cx="45446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Groep 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Rutger</a:t>
            </a:r>
          </a:p>
          <a:p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0F4AA24-6BC7-D8D3-FF87-04BA7FC216F9}"/>
              </a:ext>
            </a:extLst>
          </p:cNvPr>
          <p:cNvSpPr txBox="1"/>
          <p:nvPr/>
        </p:nvSpPr>
        <p:spPr>
          <a:xfrm>
            <a:off x="5316103" y="2392235"/>
            <a:ext cx="260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Groep 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Jeroen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DB65205-B671-84CC-F5F1-25F5EF1F5E99}"/>
              </a:ext>
            </a:extLst>
          </p:cNvPr>
          <p:cNvSpPr txBox="1"/>
          <p:nvPr/>
        </p:nvSpPr>
        <p:spPr>
          <a:xfrm>
            <a:off x="8566564" y="2398335"/>
            <a:ext cx="2392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Groep 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Brgitte</a:t>
            </a: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Justin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Daan</a:t>
            </a:r>
          </a:p>
        </p:txBody>
      </p:sp>
    </p:spTree>
    <p:extLst>
      <p:ext uri="{BB962C8B-B14F-4D97-AF65-F5344CB8AC3E}">
        <p14:creationId xmlns:p14="http://schemas.microsoft.com/office/powerpoint/2010/main" val="3617360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D5A219C3-6F46-9020-FAA5-8AE140E67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>
            <a:extLst>
              <a:ext uri="{FF2B5EF4-FFF2-40B4-BE49-F238E27FC236}">
                <a16:creationId xmlns:a16="http://schemas.microsoft.com/office/drawing/2014/main" id="{0AF8E16E-2AAA-37F0-EA6A-6E38A63074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8703" y="-1166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Praktijk les </a:t>
            </a:r>
            <a:endParaRPr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Google Shape;136;p6">
            <a:extLst>
              <a:ext uri="{FF2B5EF4-FFF2-40B4-BE49-F238E27FC236}">
                <a16:creationId xmlns:a16="http://schemas.microsoft.com/office/drawing/2014/main" id="{EDE8709A-00DD-EABA-5A5E-5FA88708BF2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0889" y="974725"/>
            <a:ext cx="11188700" cy="588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l-NL" dirty="0"/>
              <a:t>Max 15 min en 5 min nabespreken, </a:t>
            </a:r>
            <a:r>
              <a:rPr lang="nl-NL" sz="2800" dirty="0"/>
              <a:t>In een carrousel.</a:t>
            </a:r>
          </a:p>
          <a:p>
            <a:pPr marL="685800" lvl="1" indent="-228600">
              <a:spcBef>
                <a:spcPts val="0"/>
              </a:spcBef>
            </a:pPr>
            <a:r>
              <a:rPr lang="nl-NL" sz="2600" dirty="0"/>
              <a:t>(duik) ongeval. (Ongeval simulatie)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nl-NL" sz="2600" dirty="0"/>
              <a:t> </a:t>
            </a:r>
          </a:p>
          <a:p>
            <a:pPr marL="1143000" lvl="2" indent="-228600">
              <a:spcBef>
                <a:spcPts val="0"/>
              </a:spcBef>
            </a:pPr>
            <a:r>
              <a:rPr lang="nl-NL" dirty="0"/>
              <a:t>1 Instructeur, 2 Cursisten.</a:t>
            </a:r>
          </a:p>
          <a:p>
            <a:pPr marL="1371600" lvl="3" indent="0">
              <a:spcBef>
                <a:spcPts val="0"/>
              </a:spcBef>
              <a:buSzPts val="2800"/>
              <a:buNone/>
            </a:pPr>
            <a:r>
              <a:rPr lang="nl-NL" sz="2000" dirty="0"/>
              <a:t>Cursisten handelen op situatie. Instructeur begeleid de cases.</a:t>
            </a:r>
          </a:p>
          <a:p>
            <a:pPr marL="1371600" lvl="3" indent="0">
              <a:spcBef>
                <a:spcPts val="0"/>
              </a:spcBef>
              <a:buSzPts val="2800"/>
              <a:buNone/>
            </a:pPr>
            <a:r>
              <a:rPr lang="nl-NL" sz="2000" dirty="0"/>
              <a:t>Instructeur geeft feedback</a:t>
            </a:r>
          </a:p>
          <a:p>
            <a:pPr marL="1371600" lvl="3" indent="0">
              <a:spcBef>
                <a:spcPts val="0"/>
              </a:spcBef>
              <a:buSzPts val="2800"/>
              <a:buNone/>
            </a:pPr>
            <a:r>
              <a:rPr lang="nl-NL" sz="2000" dirty="0"/>
              <a:t>Instructeur ontvangt feedback van cursisten (in de rol van mede instructeurs).</a:t>
            </a:r>
          </a:p>
          <a:p>
            <a:pPr marL="2286000" lvl="5" indent="0">
              <a:spcBef>
                <a:spcPts val="0"/>
              </a:spcBef>
              <a:buSzPts val="2800"/>
              <a:buNone/>
            </a:pPr>
            <a:endParaRPr lang="nl-NL" sz="2000" dirty="0"/>
          </a:p>
          <a:p>
            <a:pPr marL="1143000" lvl="2" indent="-228600">
              <a:spcBef>
                <a:spcPts val="0"/>
              </a:spcBef>
              <a:buSzPts val="2800"/>
            </a:pPr>
            <a:r>
              <a:rPr lang="nl-NL" sz="2200" dirty="0"/>
              <a:t>Zuurstofkoffer instructie (Hands-on training)</a:t>
            </a:r>
          </a:p>
          <a:p>
            <a:pPr marL="1600200" lvl="3" indent="-228600">
              <a:spcBef>
                <a:spcPts val="0"/>
              </a:spcBef>
              <a:buSzPts val="2800"/>
            </a:pPr>
            <a:r>
              <a:rPr lang="nl-NL" sz="2000" dirty="0"/>
              <a:t>1 Instructeur, 2 Cursisten. </a:t>
            </a:r>
          </a:p>
          <a:p>
            <a:pPr marL="1828800" lvl="4" indent="0">
              <a:spcBef>
                <a:spcPts val="0"/>
              </a:spcBef>
              <a:buSzPts val="2800"/>
              <a:buNone/>
            </a:pPr>
            <a:r>
              <a:rPr lang="nl-NL" sz="2000" dirty="0"/>
              <a:t>Instructeur geeft les aan 2 cursisten over de zuurstofkoffer.</a:t>
            </a:r>
          </a:p>
          <a:p>
            <a:pPr marL="1828800" lvl="4" indent="0">
              <a:spcBef>
                <a:spcPts val="0"/>
              </a:spcBef>
              <a:buSzPts val="2800"/>
              <a:buNone/>
            </a:pPr>
            <a:r>
              <a:rPr lang="nl-NL" sz="2000" dirty="0"/>
              <a:t>Instructeur geeft feedback</a:t>
            </a:r>
          </a:p>
          <a:p>
            <a:pPr marL="1828800" lvl="4" indent="0">
              <a:spcBef>
                <a:spcPts val="0"/>
              </a:spcBef>
              <a:buSzPts val="2800"/>
              <a:buNone/>
            </a:pPr>
            <a:r>
              <a:rPr lang="nl-NL" sz="2000" dirty="0"/>
              <a:t>Instructeur ontvangt feedback van cursisten (in de rol van mede instructeurs).</a:t>
            </a:r>
          </a:p>
          <a:p>
            <a:pPr marL="1828800" lvl="4" indent="0">
              <a:spcBef>
                <a:spcPts val="0"/>
              </a:spcBef>
              <a:buSzPts val="2800"/>
              <a:buNone/>
            </a:pPr>
            <a:endParaRPr lang="nl-NL" sz="2000" dirty="0"/>
          </a:p>
          <a:p>
            <a:pPr marL="1143000" lvl="2" indent="-228600">
              <a:spcBef>
                <a:spcPts val="0"/>
              </a:spcBef>
              <a:buSzPts val="2800"/>
            </a:pPr>
            <a:r>
              <a:rPr lang="nl-NL" sz="2200" dirty="0"/>
              <a:t>Mentale veiligheid (Rondetafelgesprek).</a:t>
            </a:r>
          </a:p>
          <a:p>
            <a:pPr marL="1600200" lvl="3" indent="-228600">
              <a:spcBef>
                <a:spcPts val="0"/>
              </a:spcBef>
              <a:buSzPts val="2800"/>
            </a:pPr>
            <a:r>
              <a:rPr lang="nl-NL" sz="2000" dirty="0"/>
              <a:t>1 Instructeur, 2 Cursisten. </a:t>
            </a:r>
          </a:p>
          <a:p>
            <a:pPr marL="1828800" lvl="4" indent="0">
              <a:spcBef>
                <a:spcPts val="0"/>
              </a:spcBef>
              <a:buSzPts val="2800"/>
              <a:buNone/>
            </a:pPr>
            <a:r>
              <a:rPr lang="nl-NL" sz="2000" dirty="0"/>
              <a:t>Instructeur geeft les/leiding aan 2 cursisten over mentale veiligheid.</a:t>
            </a:r>
          </a:p>
          <a:p>
            <a:pPr marL="1828800" lvl="4" indent="0">
              <a:spcBef>
                <a:spcPts val="0"/>
              </a:spcBef>
              <a:buSzPts val="2800"/>
              <a:buNone/>
            </a:pPr>
            <a:r>
              <a:rPr lang="nl-NL" sz="2000" dirty="0"/>
              <a:t>Instructeur geeft feedback</a:t>
            </a:r>
          </a:p>
          <a:p>
            <a:pPr marL="1828800" lvl="4" indent="0">
              <a:spcBef>
                <a:spcPts val="0"/>
              </a:spcBef>
              <a:buSzPts val="2800"/>
              <a:buNone/>
            </a:pPr>
            <a:r>
              <a:rPr lang="nl-NL" sz="2000" dirty="0"/>
              <a:t>Instructeur ontvangt feedback van cursisten (in de rol van mede instructeurs).</a:t>
            </a:r>
          </a:p>
          <a:p>
            <a:pPr marL="2057400" lvl="4" indent="-228600">
              <a:spcBef>
                <a:spcPts val="0"/>
              </a:spcBef>
              <a:buSzPts val="2800"/>
            </a:pPr>
            <a:endParaRPr lang="nl-NL" sz="2000" dirty="0"/>
          </a:p>
          <a:p>
            <a:pPr marL="685800" lvl="1" indent="-228600">
              <a:spcBef>
                <a:spcPts val="0"/>
              </a:spcBef>
              <a:buSzPts val="2800"/>
            </a:pPr>
            <a:endParaRPr lang="nl-NL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3173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EA3A5934-AE39-4E97-74A6-D64D04607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>
            <a:extLst>
              <a:ext uri="{FF2B5EF4-FFF2-40B4-BE49-F238E27FC236}">
                <a16:creationId xmlns:a16="http://schemas.microsoft.com/office/drawing/2014/main" id="{BECD6979-EA54-EA05-E21E-40B13B8CA3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dirty="0"/>
              <a:t>Vervolg in de praktijk.</a:t>
            </a:r>
            <a:endParaRPr sz="4800" dirty="0"/>
          </a:p>
        </p:txBody>
      </p:sp>
      <p:sp>
        <p:nvSpPr>
          <p:cNvPr id="136" name="Google Shape;136;p6">
            <a:extLst>
              <a:ext uri="{FF2B5EF4-FFF2-40B4-BE49-F238E27FC236}">
                <a16:creationId xmlns:a16="http://schemas.microsoft.com/office/drawing/2014/main" id="{A8902850-787A-66F8-D93E-2A664D589A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99699" y="1517616"/>
            <a:ext cx="6159366" cy="500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l-NL" sz="2400" dirty="0"/>
              <a:t>Theorielessen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nl-NL" u="sng" dirty="0"/>
              <a:t>Minimaal</a:t>
            </a:r>
            <a:r>
              <a:rPr lang="nl-NL" dirty="0"/>
              <a:t> 3 lessen aan 4 cursisten</a:t>
            </a:r>
          </a:p>
          <a:p>
            <a:pPr marL="1714500" lvl="3">
              <a:spcBef>
                <a:spcPts val="0"/>
              </a:spcBef>
              <a:buSzPts val="2800"/>
              <a:buAutoNum type="arabicPeriod"/>
            </a:pPr>
            <a:r>
              <a:rPr lang="nl-NL" sz="2400" dirty="0"/>
              <a:t>Les onder begeleiding van minimaal leercoach.</a:t>
            </a:r>
          </a:p>
          <a:p>
            <a:pPr marL="1714500" lvl="3">
              <a:spcBef>
                <a:spcPts val="0"/>
              </a:spcBef>
              <a:buSzPts val="2800"/>
              <a:buAutoNum type="arabicPeriod"/>
            </a:pPr>
            <a:r>
              <a:rPr lang="nl-NL" sz="2400" dirty="0"/>
              <a:t>Les samen met buddy cursist (en andersom).</a:t>
            </a:r>
          </a:p>
          <a:p>
            <a:pPr marL="1714500" lvl="3">
              <a:spcBef>
                <a:spcPts val="0"/>
              </a:spcBef>
              <a:buSzPts val="2800"/>
              <a:buAutoNum type="arabicPeriod"/>
            </a:pPr>
            <a:r>
              <a:rPr lang="nl-NL" sz="2400" dirty="0" err="1"/>
              <a:t>Pvb</a:t>
            </a:r>
            <a:r>
              <a:rPr lang="nl-NL" sz="2400" dirty="0"/>
              <a:t> Les	</a:t>
            </a:r>
            <a:r>
              <a:rPr lang="nl-NL" sz="2400" dirty="0" err="1"/>
              <a:t>PvB</a:t>
            </a:r>
            <a:r>
              <a:rPr lang="nl-NL" sz="2400" dirty="0"/>
              <a:t> 3.1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l-NL" sz="2400" dirty="0"/>
              <a:t>Praktijk buitenwater lessen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nl-NL" u="sng" dirty="0"/>
              <a:t>Minimaal</a:t>
            </a:r>
            <a:r>
              <a:rPr lang="nl-NL" dirty="0"/>
              <a:t> 2 (4) duiken aan 2 cursisten</a:t>
            </a:r>
          </a:p>
          <a:p>
            <a:pPr marL="1714500" lvl="3">
              <a:spcBef>
                <a:spcPts val="0"/>
              </a:spcBef>
              <a:buSzPts val="2800"/>
              <a:buAutoNum type="arabicPeriod"/>
            </a:pPr>
            <a:r>
              <a:rPr lang="nl-NL" sz="2400" dirty="0"/>
              <a:t>Les onder begeleiding van minimaal leercoach</a:t>
            </a:r>
          </a:p>
          <a:p>
            <a:pPr marL="1714500" lvl="3">
              <a:spcBef>
                <a:spcPts val="0"/>
              </a:spcBef>
              <a:buSzPts val="2800"/>
              <a:buAutoNum type="arabicPeriod"/>
            </a:pPr>
            <a:r>
              <a:rPr lang="nl-NL" sz="2400" dirty="0" err="1"/>
              <a:t>Pvb</a:t>
            </a:r>
            <a:r>
              <a:rPr lang="nl-NL" sz="2400" dirty="0"/>
              <a:t> Les	PvB 3.1 &amp; </a:t>
            </a:r>
            <a:r>
              <a:rPr lang="nl-NL" sz="2400" dirty="0" err="1"/>
              <a:t>Pvb</a:t>
            </a:r>
            <a:r>
              <a:rPr lang="nl-NL" sz="2400" dirty="0"/>
              <a:t> 3.5</a:t>
            </a:r>
          </a:p>
          <a:p>
            <a:pPr marL="1714500" lvl="3">
              <a:spcBef>
                <a:spcPts val="0"/>
              </a:spcBef>
              <a:buSzPts val="2800"/>
              <a:buAutoNum type="arabicPeriod"/>
            </a:pPr>
            <a:endParaRPr lang="nl-NL" sz="2400" dirty="0"/>
          </a:p>
          <a:p>
            <a:pPr marL="0" indent="0">
              <a:spcBef>
                <a:spcPts val="0"/>
              </a:spcBef>
              <a:buSzPts val="2800"/>
              <a:buNone/>
            </a:pPr>
            <a:r>
              <a:rPr lang="nl-NL" dirty="0">
                <a:solidFill>
                  <a:srgbClr val="F88044"/>
                </a:solidFill>
              </a:rPr>
              <a:t>PvB les altijd in overleg met Leercoach. </a:t>
            </a:r>
          </a:p>
          <a:p>
            <a:pPr marL="0" indent="0">
              <a:spcBef>
                <a:spcPts val="0"/>
              </a:spcBef>
              <a:buSzPts val="2800"/>
              <a:buNone/>
            </a:pPr>
            <a:endParaRPr lang="nl-NL" sz="3400" dirty="0">
              <a:solidFill>
                <a:srgbClr val="F88044"/>
              </a:solidFill>
            </a:endParaRPr>
          </a:p>
          <a:p>
            <a:pPr marL="1714500" lvl="3">
              <a:spcBef>
                <a:spcPts val="0"/>
              </a:spcBef>
              <a:buSzPts val="2800"/>
              <a:buAutoNum type="arabicPeriod"/>
            </a:pPr>
            <a:endParaRPr lang="nl-NL" sz="2400" dirty="0"/>
          </a:p>
          <a:p>
            <a:pPr marL="1371600" lvl="3" indent="0">
              <a:spcBef>
                <a:spcPts val="0"/>
              </a:spcBef>
              <a:buSzPts val="2800"/>
              <a:buNone/>
            </a:pPr>
            <a:r>
              <a:rPr lang="nl-NL" sz="2800" dirty="0"/>
              <a:t>Leercoach.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F6984A4-D213-2CF8-8137-DF8D6CDEC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499" y="2281188"/>
            <a:ext cx="5177634" cy="345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75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8FFCFF66-2D71-0585-B7D2-ED66F45B9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>
            <a:extLst>
              <a:ext uri="{FF2B5EF4-FFF2-40B4-BE49-F238E27FC236}">
                <a16:creationId xmlns:a16="http://schemas.microsoft.com/office/drawing/2014/main" id="{823A9C0F-9AB6-CD20-7517-FAC6ED279B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dirty="0"/>
              <a:t>PvB 3.1</a:t>
            </a:r>
            <a:endParaRPr sz="4800" dirty="0"/>
          </a:p>
        </p:txBody>
      </p:sp>
      <p:sp>
        <p:nvSpPr>
          <p:cNvPr id="136" name="Google Shape;136;p6">
            <a:extLst>
              <a:ext uri="{FF2B5EF4-FFF2-40B4-BE49-F238E27FC236}">
                <a16:creationId xmlns:a16="http://schemas.microsoft.com/office/drawing/2014/main" id="{CCD7E08C-FDEB-EBDC-A6C4-4AB3CC79E4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l-NL" dirty="0"/>
              <a:t>Oude versie. 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nl-NL" dirty="0"/>
              <a:t>Leergang				</a:t>
            </a:r>
            <a:r>
              <a:rPr lang="nl-NL" dirty="0" err="1"/>
              <a:t>pvb</a:t>
            </a:r>
            <a:r>
              <a:rPr lang="nl-NL" dirty="0"/>
              <a:t> 3.1 a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nl-NL" dirty="0"/>
              <a:t>Theorieles en praktijkles  	</a:t>
            </a:r>
            <a:r>
              <a:rPr lang="nl-NL" dirty="0" err="1"/>
              <a:t>Pvb</a:t>
            </a:r>
            <a:r>
              <a:rPr lang="nl-NL" dirty="0"/>
              <a:t> 3.1 b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l-NL" dirty="0"/>
              <a:t>De nieuwe versie bestaat uit 3 delen.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nl-NL" dirty="0"/>
              <a:t>Leergang				</a:t>
            </a:r>
            <a:r>
              <a:rPr lang="nl-NL" dirty="0" err="1"/>
              <a:t>pvb</a:t>
            </a:r>
            <a:r>
              <a:rPr lang="nl-NL" dirty="0"/>
              <a:t> 3.1 a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nl-NL" dirty="0"/>
              <a:t>Theorieles 			</a:t>
            </a:r>
            <a:r>
              <a:rPr lang="nl-NL" dirty="0" err="1"/>
              <a:t>Pvb</a:t>
            </a:r>
            <a:r>
              <a:rPr lang="nl-NL" dirty="0"/>
              <a:t> 3.1 b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nl-NL" dirty="0"/>
              <a:t>Praktijkles  			</a:t>
            </a:r>
            <a:r>
              <a:rPr lang="nl-NL" dirty="0" err="1"/>
              <a:t>Pvb</a:t>
            </a:r>
            <a:r>
              <a:rPr lang="nl-NL" dirty="0"/>
              <a:t> 3.1 c</a:t>
            </a:r>
          </a:p>
          <a:p>
            <a:pPr marL="685800" lvl="1" indent="-228600">
              <a:spcBef>
                <a:spcPts val="0"/>
              </a:spcBef>
              <a:buSzPts val="2800"/>
            </a:pPr>
            <a:endParaRPr lang="nl-NL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1202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BE34A4D8-EC99-5EB0-79C5-D3CCB4DB2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>
            <a:extLst>
              <a:ext uri="{FF2B5EF4-FFF2-40B4-BE49-F238E27FC236}">
                <a16:creationId xmlns:a16="http://schemas.microsoft.com/office/drawing/2014/main" id="{1C62196F-85AC-F3A8-3E8A-B1CCF28A01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sz="4000" dirty="0"/>
              <a:t>2</a:t>
            </a:r>
            <a:r>
              <a:rPr lang="nl-NL" sz="4000" baseline="30000" dirty="0"/>
              <a:t>e</a:t>
            </a:r>
            <a:r>
              <a:rPr lang="nl-NL" sz="4000" dirty="0"/>
              <a:t> </a:t>
            </a:r>
            <a:r>
              <a:rPr lang="nl-NL" sz="4000" dirty="0" err="1"/>
              <a:t>buitenwaterles</a:t>
            </a:r>
            <a:r>
              <a:rPr lang="nl-NL" sz="4000" dirty="0"/>
              <a:t> 15-03-2025</a:t>
            </a:r>
            <a:endParaRPr dirty="0"/>
          </a:p>
        </p:txBody>
      </p:sp>
      <p:sp>
        <p:nvSpPr>
          <p:cNvPr id="136" name="Google Shape;136;p6">
            <a:extLst>
              <a:ext uri="{FF2B5EF4-FFF2-40B4-BE49-F238E27FC236}">
                <a16:creationId xmlns:a16="http://schemas.microsoft.com/office/drawing/2014/main" id="{C90211CD-DC17-23B3-927B-05719A51EF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l-NL" dirty="0"/>
              <a:t>Maak 2 nieuwe groepen.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nl-NL" dirty="0"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l-NL" dirty="0"/>
              <a:t>Wees creatief. Bedenk een leuke oefening waar bij je een assistent moet inzetten.</a:t>
            </a:r>
            <a:endParaRPr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AA62783-C1D7-D9D5-1384-B2E568818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346" y="3089954"/>
            <a:ext cx="5496024" cy="366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90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307C1D18-DB4F-9A91-0965-7759F6F26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>
            <a:extLst>
              <a:ext uri="{FF2B5EF4-FFF2-40B4-BE49-F238E27FC236}">
                <a16:creationId xmlns:a16="http://schemas.microsoft.com/office/drawing/2014/main" id="{38C0F6C2-B0E7-C98A-1D91-0FD9F7871C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sz="4000" dirty="0"/>
              <a:t>Waar hebben jullie nog behoefte aan?</a:t>
            </a:r>
            <a:endParaRPr dirty="0"/>
          </a:p>
        </p:txBody>
      </p:sp>
      <p:sp>
        <p:nvSpPr>
          <p:cNvPr id="136" name="Google Shape;136;p6">
            <a:extLst>
              <a:ext uri="{FF2B5EF4-FFF2-40B4-BE49-F238E27FC236}">
                <a16:creationId xmlns:a16="http://schemas.microsoft.com/office/drawing/2014/main" id="{6BE26672-70AC-AF2A-538C-1EDD8D08E2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nl-NL" dirty="0"/>
              <a:t>Welke vragen staan er nog?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6635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ECAA5-6C11-2B8F-0CF4-E848DDC87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Beoordelen in het buitenwater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6CF13A4-3BAC-F8D6-AD3E-085A5EBF1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l-NL" dirty="0"/>
              <a:t>2 groepen.</a:t>
            </a:r>
          </a:p>
          <a:p>
            <a:pPr marL="114300" indent="0">
              <a:buNone/>
            </a:pPr>
            <a:r>
              <a:rPr lang="nl-NL" dirty="0"/>
              <a:t>	Bespreek vooraf…</a:t>
            </a:r>
          </a:p>
          <a:p>
            <a:r>
              <a:rPr lang="nl-NL" dirty="0"/>
              <a:t>waar je in je rol als instructeur feedback op wenst te ontvangen.</a:t>
            </a:r>
          </a:p>
          <a:p>
            <a:r>
              <a:rPr lang="nl-NL" dirty="0"/>
              <a:t>waar jij op gaat letten bij die skills</a:t>
            </a:r>
          </a:p>
          <a:p>
            <a:r>
              <a:rPr lang="nl-NL" dirty="0"/>
              <a:t>wanneer is het voldoende?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16A6DC3-A7DD-735F-3C75-C7227A98B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393" y="3480619"/>
            <a:ext cx="2981630" cy="327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73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dirty="0"/>
              <a:t>Doelstellingen van vandaag</a:t>
            </a:r>
            <a:endParaRPr dirty="0"/>
          </a:p>
        </p:txBody>
      </p:sp>
      <p:sp>
        <p:nvSpPr>
          <p:cNvPr id="244" name="Google Shape;244;p19"/>
          <p:cNvSpPr/>
          <p:nvPr/>
        </p:nvSpPr>
        <p:spPr>
          <a:xfrm>
            <a:off x="8508867" y="3415832"/>
            <a:ext cx="3041449" cy="2089819"/>
          </a:xfrm>
          <a:prstGeom prst="wedgeEllipseCallout">
            <a:avLst>
              <a:gd name="adj1" fmla="val -36669"/>
              <a:gd name="adj2" fmla="val -153878"/>
            </a:avLst>
          </a:prstGeom>
          <a:solidFill>
            <a:schemeClr val="accent1">
              <a:alpha val="29411"/>
            </a:schemeClr>
          </a:solidFill>
          <a:ln w="127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nl-NL" sz="4000" b="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Behaald?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9"/>
          <p:cNvSpPr txBox="1"/>
          <p:nvPr/>
        </p:nvSpPr>
        <p:spPr>
          <a:xfrm>
            <a:off x="581025" y="1819275"/>
            <a:ext cx="11385550" cy="440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l-NL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Aan het einde van de dag: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Weet je om te gaan met de ARBO richtlijnen die er zijn m.b.t. instructie geven.</a:t>
            </a:r>
            <a:endParaRPr lang="nl-NL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Heb je minimaal 3 nieuwe werkvormen gezien die je zelf 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kunt</a:t>
            </a: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gaan gebruiken in je lessen.</a:t>
            </a:r>
            <a:endParaRPr lang="nl-NL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Weet je jouw rol als instructeur bij de buitenwaterlessen</a:t>
            </a:r>
            <a:endParaRPr lang="nl-NL" sz="2400" b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Weet je wat we de volgende les gaan doen.</a:t>
            </a: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endParaRPr lang="nl-NL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endParaRPr lang="nl-NL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Blip>
                <a:blip r:embed="rId3"/>
              </a:buBlip>
            </a:pPr>
            <a:r>
              <a:rPr lang="nl-NL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Heb je je buddy cursist een compliment</a:t>
            </a:r>
            <a:r>
              <a:rPr lang="nl-NL" sz="2400" b="1" dirty="0">
                <a:ea typeface="Calibri"/>
              </a:rPr>
              <a:t>/feedback gegeven</a:t>
            </a:r>
            <a:r>
              <a:rPr lang="nl-NL" sz="1200" b="1" dirty="0">
                <a:ea typeface="Calibri"/>
              </a:rPr>
              <a:t>?</a:t>
            </a:r>
            <a:endParaRPr lang="nl-NL"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Huiswerk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2" name="Google Shape;252;p21"/>
          <p:cNvSpPr txBox="1">
            <a:spLocks noGrp="1"/>
          </p:cNvSpPr>
          <p:nvPr>
            <p:ph type="body" idx="1"/>
          </p:nvPr>
        </p:nvSpPr>
        <p:spPr>
          <a:xfrm>
            <a:off x="1036638" y="1849820"/>
            <a:ext cx="5997575" cy="2753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nl-NL" dirty="0"/>
              <a:t>Voor 8 maart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Blip>
                <a:blip r:embed="rId3"/>
              </a:buBlip>
            </a:pPr>
            <a:r>
              <a:rPr lang="nl-NL" b="0" dirty="0"/>
              <a:t>Maken en uploaden LPV over 22 februari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Blip>
                <a:blip r:embed="rId3"/>
              </a:buBlip>
            </a:pPr>
            <a:endParaRPr lang="nl-NL" b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nl-NL" dirty="0"/>
              <a:t>Voor 15 maart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Blip>
                <a:blip r:embed="rId3"/>
              </a:buBlip>
            </a:pPr>
            <a:r>
              <a:rPr lang="nl-NL" b="0" dirty="0"/>
              <a:t>Voorbereiden </a:t>
            </a:r>
            <a:r>
              <a:rPr lang="nl-NL" b="0" dirty="0" err="1"/>
              <a:t>buitenwaterles</a:t>
            </a:r>
            <a:r>
              <a:rPr lang="nl-NL" b="0" dirty="0"/>
              <a:t> (Inzet assistent)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253" name="Google Shape;253;p21"/>
          <p:cNvSpPr txBox="1">
            <a:spLocks noGrp="1"/>
          </p:cNvSpPr>
          <p:nvPr>
            <p:ph type="body" idx="2"/>
          </p:nvPr>
        </p:nvSpPr>
        <p:spPr>
          <a:xfrm>
            <a:off x="3711807" y="4397765"/>
            <a:ext cx="5157787" cy="3686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l-NL" sz="2400" b="1" dirty="0"/>
              <a:t>In overleg met je leercoach:</a:t>
            </a:r>
            <a:endParaRPr sz="2400" dirty="0"/>
          </a:p>
          <a:p>
            <a:pPr marL="34290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sz="2400" dirty="0"/>
              <a:t>Verder maken leergang</a:t>
            </a:r>
            <a:endParaRPr sz="2400" dirty="0"/>
          </a:p>
          <a:p>
            <a:pPr marL="34290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Blip>
                <a:blip r:embed="rId3"/>
              </a:buBlip>
            </a:pPr>
            <a:r>
              <a:rPr lang="nl-NL" sz="2400" dirty="0"/>
              <a:t>Plannen oefenlessen</a:t>
            </a:r>
            <a:endParaRPr sz="2400" dirty="0"/>
          </a:p>
        </p:txBody>
      </p:sp>
      <p:sp>
        <p:nvSpPr>
          <p:cNvPr id="255" name="Google Shape;255;p21"/>
          <p:cNvSpPr txBox="1"/>
          <p:nvPr/>
        </p:nvSpPr>
        <p:spPr>
          <a:xfrm>
            <a:off x="7034213" y="2130665"/>
            <a:ext cx="5157787" cy="780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2BC4805-3AC1-D825-7E9F-F6E2112C6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228" y="1588169"/>
            <a:ext cx="3396634" cy="509657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oodje kroket">
            <a:extLst>
              <a:ext uri="{FF2B5EF4-FFF2-40B4-BE49-F238E27FC236}">
                <a16:creationId xmlns:a16="http://schemas.microsoft.com/office/drawing/2014/main" id="{AE682B28-6BFE-D486-7BF4-A8B9A2CA6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326" y="1504335"/>
            <a:ext cx="5166394" cy="392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2" name="Afbeelding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6638" y="3549650"/>
            <a:ext cx="4762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Twentse Duikvereniging">
            <a:extLst>
              <a:ext uri="{FF2B5EF4-FFF2-40B4-BE49-F238E27FC236}">
                <a16:creationId xmlns:a16="http://schemas.microsoft.com/office/drawing/2014/main" id="{3D483116-18AA-C6F3-CD60-988291088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06" y="361490"/>
            <a:ext cx="2900362" cy="290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24700</TotalTime>
  <Words>1084</Words>
  <Application>Microsoft Office PowerPoint</Application>
  <PresentationFormat>Breedbeeld</PresentationFormat>
  <Paragraphs>252</Paragraphs>
  <Slides>26</Slides>
  <Notes>18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1" baseType="lpstr">
      <vt:lpstr>Calibri</vt:lpstr>
      <vt:lpstr>Lucida Sans Serif</vt:lpstr>
      <vt:lpstr>Lucida Sans</vt:lpstr>
      <vt:lpstr>Arial</vt:lpstr>
      <vt:lpstr>Kantoorthema</vt:lpstr>
      <vt:lpstr>Instructeursopleiding  Losser  Dag 5 22-02-2025 </vt:lpstr>
      <vt:lpstr>Leerpuntverslag</vt:lpstr>
      <vt:lpstr>Doelstellingen van vandaag</vt:lpstr>
      <vt:lpstr>Dit gaan we vandaag doen!</vt:lpstr>
      <vt:lpstr>Waar hebben jullie nog behoefte aan?</vt:lpstr>
      <vt:lpstr>Veiligheid, de onderwerpen</vt:lpstr>
      <vt:lpstr>Leestafel:  Arbo, duikarbeid en vrijwilligers </vt:lpstr>
      <vt:lpstr>De rechtbank</vt:lpstr>
      <vt:lpstr>De casus</vt:lpstr>
      <vt:lpstr>PowerPoint-presentatie</vt:lpstr>
      <vt:lpstr>De casus</vt:lpstr>
      <vt:lpstr>De casus</vt:lpstr>
      <vt:lpstr>De casus</vt:lpstr>
      <vt:lpstr>CASUS</vt:lpstr>
      <vt:lpstr>CASUS werkelijke uitspraak.</vt:lpstr>
      <vt:lpstr>PowerPoint-presentatie</vt:lpstr>
      <vt:lpstr>Praktijk les in 3 groepen.  </vt:lpstr>
      <vt:lpstr>Praktijk les </vt:lpstr>
      <vt:lpstr>Vervolg in de praktijk.</vt:lpstr>
      <vt:lpstr>PvB 3.1</vt:lpstr>
      <vt:lpstr>2e buitenwaterles 15-03-2025</vt:lpstr>
      <vt:lpstr>Waar hebben jullie nog behoefte aan?</vt:lpstr>
      <vt:lpstr>Beoordelen in het buitenwater</vt:lpstr>
      <vt:lpstr>Doelstellingen van vandaag</vt:lpstr>
      <vt:lpstr>Huiswerk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Instructeursopleiding  Den Haag  Dagdeel 7 09-04-2022</dc:title>
  <dc:creator>Beukel, Hester van den</dc:creator>
  <cp:lastModifiedBy>Rob en Nelleke Kool</cp:lastModifiedBy>
  <cp:revision>12</cp:revision>
  <dcterms:created xsi:type="dcterms:W3CDTF">2019-02-15T14:23:30Z</dcterms:created>
  <dcterms:modified xsi:type="dcterms:W3CDTF">2025-02-25T21:41:04Z</dcterms:modified>
</cp:coreProperties>
</file>